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3"/>
  </p:notesMasterIdLst>
  <p:handoutMasterIdLst>
    <p:handoutMasterId r:id="rId24"/>
  </p:handoutMasterIdLst>
  <p:sldIdLst>
    <p:sldId id="2076138203" r:id="rId5"/>
    <p:sldId id="2051" r:id="rId6"/>
    <p:sldId id="1529" r:id="rId7"/>
    <p:sldId id="2076138227" r:id="rId8"/>
    <p:sldId id="2076138205" r:id="rId9"/>
    <p:sldId id="2076138210" r:id="rId10"/>
    <p:sldId id="2076138212" r:id="rId11"/>
    <p:sldId id="2076138213" r:id="rId12"/>
    <p:sldId id="2076138214" r:id="rId13"/>
    <p:sldId id="2076138215" r:id="rId14"/>
    <p:sldId id="2076138206" r:id="rId15"/>
    <p:sldId id="2076138219" r:id="rId16"/>
    <p:sldId id="2076138220" r:id="rId17"/>
    <p:sldId id="2076138221" r:id="rId18"/>
    <p:sldId id="2076138222" r:id="rId19"/>
    <p:sldId id="2076138223" r:id="rId20"/>
    <p:sldId id="2076138218" r:id="rId21"/>
    <p:sldId id="1532"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203"/>
          </p14:sldIdLst>
        </p14:section>
        <p14:section name="Content slides" id="{556C2B89-60C5-4AD6-B947-C9DA189F7A3B}">
          <p14:sldIdLst>
            <p14:sldId id="2051"/>
            <p14:sldId id="1529"/>
            <p14:sldId id="2076138227"/>
            <p14:sldId id="2076138205"/>
            <p14:sldId id="2076138210"/>
            <p14:sldId id="2076138212"/>
            <p14:sldId id="2076138213"/>
            <p14:sldId id="2076138214"/>
            <p14:sldId id="2076138215"/>
            <p14:sldId id="2076138206"/>
            <p14:sldId id="2076138219"/>
            <p14:sldId id="2076138220"/>
            <p14:sldId id="2076138221"/>
            <p14:sldId id="2076138222"/>
            <p14:sldId id="2076138223"/>
            <p14:sldId id="207613821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66666"/>
    <a:srgbClr val="000000"/>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3C07E-D43F-4E2B-A620-BB6DD88831EC}" v="2995" dt="2021-12-15T02:35:36.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0" autoAdjust="0"/>
    <p:restoredTop sz="86438" autoAdjust="0"/>
  </p:normalViewPr>
  <p:slideViewPr>
    <p:cSldViewPr snapToGrid="0">
      <p:cViewPr varScale="1">
        <p:scale>
          <a:sx n="107" d="100"/>
          <a:sy n="107" d="100"/>
        </p:scale>
        <p:origin x="180" y="96"/>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 Yoon Park" userId="e5624ae9-def2-4d34-b159-15d76a49e978" providerId="ADAL" clId="{62E3C07E-D43F-4E2B-A620-BB6DD88831EC}"/>
    <pc:docChg chg="undo custSel addSld delSld modSld sldOrd modSection">
      <pc:chgData name="Ji Yoon Park" userId="e5624ae9-def2-4d34-b159-15d76a49e978" providerId="ADAL" clId="{62E3C07E-D43F-4E2B-A620-BB6DD88831EC}" dt="2021-12-15T02:39:15.050" v="8773" actId="22"/>
      <pc:docMkLst>
        <pc:docMk/>
      </pc:docMkLst>
      <pc:sldChg chg="del">
        <pc:chgData name="Ji Yoon Park" userId="e5624ae9-def2-4d34-b159-15d76a49e978" providerId="ADAL" clId="{62E3C07E-D43F-4E2B-A620-BB6DD88831EC}" dt="2021-12-15T01:25:23.952" v="8134" actId="47"/>
        <pc:sldMkLst>
          <pc:docMk/>
          <pc:sldMk cId="1811665972" sldId="1524"/>
        </pc:sldMkLst>
      </pc:sldChg>
      <pc:sldChg chg="del">
        <pc:chgData name="Ji Yoon Park" userId="e5624ae9-def2-4d34-b159-15d76a49e978" providerId="ADAL" clId="{62E3C07E-D43F-4E2B-A620-BB6DD88831EC}" dt="2021-12-15T01:24:15.401" v="8088" actId="47"/>
        <pc:sldMkLst>
          <pc:docMk/>
          <pc:sldMk cId="203203085" sldId="1527"/>
        </pc:sldMkLst>
      </pc:sldChg>
      <pc:sldChg chg="modSp add del mod ord">
        <pc:chgData name="Ji Yoon Park" userId="e5624ae9-def2-4d34-b159-15d76a49e978" providerId="ADAL" clId="{62E3C07E-D43F-4E2B-A620-BB6DD88831EC}" dt="2021-12-14T06:48:26.333" v="229"/>
        <pc:sldMkLst>
          <pc:docMk/>
          <pc:sldMk cId="3249496989" sldId="1529"/>
        </pc:sldMkLst>
        <pc:spChg chg="mod">
          <ac:chgData name="Ji Yoon Park" userId="e5624ae9-def2-4d34-b159-15d76a49e978" providerId="ADAL" clId="{62E3C07E-D43F-4E2B-A620-BB6DD88831EC}" dt="2021-12-14T06:48:26.333" v="229"/>
          <ac:spMkLst>
            <pc:docMk/>
            <pc:sldMk cId="3249496989" sldId="1529"/>
            <ac:spMk id="2" creationId="{00000000-0000-0000-0000-000000000000}"/>
          </ac:spMkLst>
        </pc:spChg>
      </pc:sldChg>
      <pc:sldChg chg="del">
        <pc:chgData name="Ji Yoon Park" userId="e5624ae9-def2-4d34-b159-15d76a49e978" providerId="ADAL" clId="{62E3C07E-D43F-4E2B-A620-BB6DD88831EC}" dt="2021-12-15T01:24:06.148" v="8086" actId="47"/>
        <pc:sldMkLst>
          <pc:docMk/>
          <pc:sldMk cId="1789865309" sldId="1531"/>
        </pc:sldMkLst>
      </pc:sldChg>
      <pc:sldChg chg="addSp modSp mod">
        <pc:chgData name="Ji Yoon Park" userId="e5624ae9-def2-4d34-b159-15d76a49e978" providerId="ADAL" clId="{62E3C07E-D43F-4E2B-A620-BB6DD88831EC}" dt="2021-12-15T01:24:41.445" v="8122" actId="20577"/>
        <pc:sldMkLst>
          <pc:docMk/>
          <pc:sldMk cId="2402828649" sldId="1532"/>
        </pc:sldMkLst>
        <pc:spChg chg="add mod">
          <ac:chgData name="Ji Yoon Park" userId="e5624ae9-def2-4d34-b159-15d76a49e978" providerId="ADAL" clId="{62E3C07E-D43F-4E2B-A620-BB6DD88831EC}" dt="2021-12-15T01:24:41.445" v="8122" actId="20577"/>
          <ac:spMkLst>
            <pc:docMk/>
            <pc:sldMk cId="2402828649" sldId="1532"/>
            <ac:spMk id="2" creationId="{93CAD850-B54E-47D0-B25D-5A2542D04BD7}"/>
          </ac:spMkLst>
        </pc:spChg>
      </pc:sldChg>
      <pc:sldChg chg="del">
        <pc:chgData name="Ji Yoon Park" userId="e5624ae9-def2-4d34-b159-15d76a49e978" providerId="ADAL" clId="{62E3C07E-D43F-4E2B-A620-BB6DD88831EC}" dt="2021-12-15T01:25:28.787" v="8138" actId="47"/>
        <pc:sldMkLst>
          <pc:docMk/>
          <pc:sldMk cId="3957722359" sldId="1660"/>
        </pc:sldMkLst>
      </pc:sldChg>
      <pc:sldChg chg="del">
        <pc:chgData name="Ji Yoon Park" userId="e5624ae9-def2-4d34-b159-15d76a49e978" providerId="ADAL" clId="{62E3C07E-D43F-4E2B-A620-BB6DD88831EC}" dt="2021-12-14T06:45:11.188" v="15" actId="47"/>
        <pc:sldMkLst>
          <pc:docMk/>
          <pc:sldMk cId="1795078537" sldId="1661"/>
        </pc:sldMkLst>
      </pc:sldChg>
      <pc:sldChg chg="del">
        <pc:chgData name="Ji Yoon Park" userId="e5624ae9-def2-4d34-b159-15d76a49e978" providerId="ADAL" clId="{62E3C07E-D43F-4E2B-A620-BB6DD88831EC}" dt="2021-12-14T06:44:38.866" v="2" actId="47"/>
        <pc:sldMkLst>
          <pc:docMk/>
          <pc:sldMk cId="2336616198" sldId="1663"/>
        </pc:sldMkLst>
      </pc:sldChg>
      <pc:sldChg chg="del">
        <pc:chgData name="Ji Yoon Park" userId="e5624ae9-def2-4d34-b159-15d76a49e978" providerId="ADAL" clId="{62E3C07E-D43F-4E2B-A620-BB6DD88831EC}" dt="2021-12-15T01:25:27.947" v="8137" actId="47"/>
        <pc:sldMkLst>
          <pc:docMk/>
          <pc:sldMk cId="1793706927" sldId="1670"/>
        </pc:sldMkLst>
      </pc:sldChg>
      <pc:sldChg chg="del">
        <pc:chgData name="Ji Yoon Park" userId="e5624ae9-def2-4d34-b159-15d76a49e978" providerId="ADAL" clId="{62E3C07E-D43F-4E2B-A620-BB6DD88831EC}" dt="2021-12-15T01:25:23.031" v="8133" actId="47"/>
        <pc:sldMkLst>
          <pc:docMk/>
          <pc:sldMk cId="1490695021" sldId="1716"/>
        </pc:sldMkLst>
      </pc:sldChg>
      <pc:sldChg chg="del">
        <pc:chgData name="Ji Yoon Park" userId="e5624ae9-def2-4d34-b159-15d76a49e978" providerId="ADAL" clId="{62E3C07E-D43F-4E2B-A620-BB6DD88831EC}" dt="2021-12-14T06:45:11.987" v="16" actId="47"/>
        <pc:sldMkLst>
          <pc:docMk/>
          <pc:sldMk cId="2639379867" sldId="1720"/>
        </pc:sldMkLst>
      </pc:sldChg>
      <pc:sldChg chg="del">
        <pc:chgData name="Ji Yoon Park" userId="e5624ae9-def2-4d34-b159-15d76a49e978" providerId="ADAL" clId="{62E3C07E-D43F-4E2B-A620-BB6DD88831EC}" dt="2021-12-15T01:24:57.576" v="8123" actId="47"/>
        <pc:sldMkLst>
          <pc:docMk/>
          <pc:sldMk cId="737538867" sldId="1804"/>
        </pc:sldMkLst>
      </pc:sldChg>
      <pc:sldChg chg="del">
        <pc:chgData name="Ji Yoon Park" userId="e5624ae9-def2-4d34-b159-15d76a49e978" providerId="ADAL" clId="{62E3C07E-D43F-4E2B-A620-BB6DD88831EC}" dt="2021-12-15T01:30:31.176" v="8162" actId="47"/>
        <pc:sldMkLst>
          <pc:docMk/>
          <pc:sldMk cId="4107298689" sldId="1941"/>
        </pc:sldMkLst>
      </pc:sldChg>
      <pc:sldChg chg="del">
        <pc:chgData name="Ji Yoon Park" userId="e5624ae9-def2-4d34-b159-15d76a49e978" providerId="ADAL" clId="{62E3C07E-D43F-4E2B-A620-BB6DD88831EC}" dt="2021-12-15T01:30:38.711" v="8164" actId="47"/>
        <pc:sldMkLst>
          <pc:docMk/>
          <pc:sldMk cId="673758937" sldId="1994"/>
        </pc:sldMkLst>
      </pc:sldChg>
      <pc:sldChg chg="del">
        <pc:chgData name="Ji Yoon Park" userId="e5624ae9-def2-4d34-b159-15d76a49e978" providerId="ADAL" clId="{62E3C07E-D43F-4E2B-A620-BB6DD88831EC}" dt="2021-12-15T01:25:18.297" v="8130" actId="47"/>
        <pc:sldMkLst>
          <pc:docMk/>
          <pc:sldMk cId="458529531" sldId="1995"/>
        </pc:sldMkLst>
      </pc:sldChg>
      <pc:sldChg chg="del">
        <pc:chgData name="Ji Yoon Park" userId="e5624ae9-def2-4d34-b159-15d76a49e978" providerId="ADAL" clId="{62E3C07E-D43F-4E2B-A620-BB6DD88831EC}" dt="2021-12-15T01:30:33.341" v="8163" actId="47"/>
        <pc:sldMkLst>
          <pc:docMk/>
          <pc:sldMk cId="1291011522" sldId="2042"/>
        </pc:sldMkLst>
      </pc:sldChg>
      <pc:sldChg chg="del">
        <pc:chgData name="Ji Yoon Park" userId="e5624ae9-def2-4d34-b159-15d76a49e978" providerId="ADAL" clId="{62E3C07E-D43F-4E2B-A620-BB6DD88831EC}" dt="2021-12-15T01:25:09.931" v="8124" actId="47"/>
        <pc:sldMkLst>
          <pc:docMk/>
          <pc:sldMk cId="1122963436" sldId="2046"/>
        </pc:sldMkLst>
      </pc:sldChg>
      <pc:sldChg chg="modSp mod">
        <pc:chgData name="Ji Yoon Park" userId="e5624ae9-def2-4d34-b159-15d76a49e978" providerId="ADAL" clId="{62E3C07E-D43F-4E2B-A620-BB6DD88831EC}" dt="2021-12-14T06:46:21.412" v="158"/>
        <pc:sldMkLst>
          <pc:docMk/>
          <pc:sldMk cId="4178565498" sldId="2051"/>
        </pc:sldMkLst>
        <pc:spChg chg="mod">
          <ac:chgData name="Ji Yoon Park" userId="e5624ae9-def2-4d34-b159-15d76a49e978" providerId="ADAL" clId="{62E3C07E-D43F-4E2B-A620-BB6DD88831EC}" dt="2021-12-14T06:45:47.851" v="34"/>
          <ac:spMkLst>
            <pc:docMk/>
            <pc:sldMk cId="4178565498" sldId="2051"/>
            <ac:spMk id="6" creationId="{E7BF15BD-001C-49B3-9A01-B39DEDA47564}"/>
          </ac:spMkLst>
        </pc:spChg>
        <pc:spChg chg="mod">
          <ac:chgData name="Ji Yoon Park" userId="e5624ae9-def2-4d34-b159-15d76a49e978" providerId="ADAL" clId="{62E3C07E-D43F-4E2B-A620-BB6DD88831EC}" dt="2021-12-14T06:46:21.412" v="158"/>
          <ac:spMkLst>
            <pc:docMk/>
            <pc:sldMk cId="4178565498" sldId="2051"/>
            <ac:spMk id="7" creationId="{61F6BD0B-C4D8-42DE-A3A7-50D8219CE639}"/>
          </ac:spMkLst>
        </pc:spChg>
      </pc:sldChg>
      <pc:sldChg chg="del">
        <pc:chgData name="Ji Yoon Park" userId="e5624ae9-def2-4d34-b159-15d76a49e978" providerId="ADAL" clId="{62E3C07E-D43F-4E2B-A620-BB6DD88831EC}" dt="2021-12-15T01:25:30.651" v="8139" actId="47"/>
        <pc:sldMkLst>
          <pc:docMk/>
          <pc:sldMk cId="42370148" sldId="2076137992"/>
        </pc:sldMkLst>
      </pc:sldChg>
      <pc:sldChg chg="del">
        <pc:chgData name="Ji Yoon Park" userId="e5624ae9-def2-4d34-b159-15d76a49e978" providerId="ADAL" clId="{62E3C07E-D43F-4E2B-A620-BB6DD88831EC}" dt="2021-12-15T01:25:25.909" v="8135" actId="47"/>
        <pc:sldMkLst>
          <pc:docMk/>
          <pc:sldMk cId="510793352" sldId="2076137993"/>
        </pc:sldMkLst>
      </pc:sldChg>
      <pc:sldChg chg="del">
        <pc:chgData name="Ji Yoon Park" userId="e5624ae9-def2-4d34-b159-15d76a49e978" providerId="ADAL" clId="{62E3C07E-D43F-4E2B-A620-BB6DD88831EC}" dt="2021-12-15T01:25:27.109" v="8136" actId="47"/>
        <pc:sldMkLst>
          <pc:docMk/>
          <pc:sldMk cId="2893538141" sldId="2076137994"/>
        </pc:sldMkLst>
      </pc:sldChg>
      <pc:sldChg chg="del">
        <pc:chgData name="Ji Yoon Park" userId="e5624ae9-def2-4d34-b159-15d76a49e978" providerId="ADAL" clId="{62E3C07E-D43F-4E2B-A620-BB6DD88831EC}" dt="2021-12-15T01:30:29.680" v="8161" actId="47"/>
        <pc:sldMkLst>
          <pc:docMk/>
          <pc:sldMk cId="3210331491" sldId="2076138002"/>
        </pc:sldMkLst>
      </pc:sldChg>
      <pc:sldChg chg="del">
        <pc:chgData name="Ji Yoon Park" userId="e5624ae9-def2-4d34-b159-15d76a49e978" providerId="ADAL" clId="{62E3C07E-D43F-4E2B-A620-BB6DD88831EC}" dt="2021-12-15T01:25:11.460" v="8125" actId="47"/>
        <pc:sldMkLst>
          <pc:docMk/>
          <pc:sldMk cId="1787353190" sldId="2076138105"/>
        </pc:sldMkLst>
      </pc:sldChg>
      <pc:sldChg chg="del">
        <pc:chgData name="Ji Yoon Park" userId="e5624ae9-def2-4d34-b159-15d76a49e978" providerId="ADAL" clId="{62E3C07E-D43F-4E2B-A620-BB6DD88831EC}" dt="2021-12-15T01:25:20.840" v="8131" actId="47"/>
        <pc:sldMkLst>
          <pc:docMk/>
          <pc:sldMk cId="4269075036" sldId="2076138187"/>
        </pc:sldMkLst>
      </pc:sldChg>
      <pc:sldChg chg="del">
        <pc:chgData name="Ji Yoon Park" userId="e5624ae9-def2-4d34-b159-15d76a49e978" providerId="ADAL" clId="{62E3C07E-D43F-4E2B-A620-BB6DD88831EC}" dt="2021-12-15T01:25:21.953" v="8132" actId="47"/>
        <pc:sldMkLst>
          <pc:docMk/>
          <pc:sldMk cId="1237815889" sldId="2076138188"/>
        </pc:sldMkLst>
      </pc:sldChg>
      <pc:sldChg chg="del">
        <pc:chgData name="Ji Yoon Park" userId="e5624ae9-def2-4d34-b159-15d76a49e978" providerId="ADAL" clId="{62E3C07E-D43F-4E2B-A620-BB6DD88831EC}" dt="2021-12-15T01:25:14.478" v="8127" actId="47"/>
        <pc:sldMkLst>
          <pc:docMk/>
          <pc:sldMk cId="2334745238" sldId="2076138189"/>
        </pc:sldMkLst>
      </pc:sldChg>
      <pc:sldChg chg="del">
        <pc:chgData name="Ji Yoon Park" userId="e5624ae9-def2-4d34-b159-15d76a49e978" providerId="ADAL" clId="{62E3C07E-D43F-4E2B-A620-BB6DD88831EC}" dt="2021-12-15T01:25:16.168" v="8128" actId="47"/>
        <pc:sldMkLst>
          <pc:docMk/>
          <pc:sldMk cId="2371544170" sldId="2076138190"/>
        </pc:sldMkLst>
      </pc:sldChg>
      <pc:sldChg chg="del">
        <pc:chgData name="Ji Yoon Park" userId="e5624ae9-def2-4d34-b159-15d76a49e978" providerId="ADAL" clId="{62E3C07E-D43F-4E2B-A620-BB6DD88831EC}" dt="2021-12-15T01:25:13.131" v="8126" actId="47"/>
        <pc:sldMkLst>
          <pc:docMk/>
          <pc:sldMk cId="4221164921" sldId="2076138191"/>
        </pc:sldMkLst>
      </pc:sldChg>
      <pc:sldChg chg="del">
        <pc:chgData name="Ji Yoon Park" userId="e5624ae9-def2-4d34-b159-15d76a49e978" providerId="ADAL" clId="{62E3C07E-D43F-4E2B-A620-BB6DD88831EC}" dt="2021-12-15T01:25:17.525" v="8129" actId="47"/>
        <pc:sldMkLst>
          <pc:docMk/>
          <pc:sldMk cId="1793615826" sldId="2076138192"/>
        </pc:sldMkLst>
      </pc:sldChg>
      <pc:sldChg chg="del">
        <pc:chgData name="Ji Yoon Park" userId="e5624ae9-def2-4d34-b159-15d76a49e978" providerId="ADAL" clId="{62E3C07E-D43F-4E2B-A620-BB6DD88831EC}" dt="2021-12-14T06:44:39.325" v="3" actId="47"/>
        <pc:sldMkLst>
          <pc:docMk/>
          <pc:sldMk cId="671920328" sldId="2076138193"/>
        </pc:sldMkLst>
      </pc:sldChg>
      <pc:sldChg chg="del">
        <pc:chgData name="Ji Yoon Park" userId="e5624ae9-def2-4d34-b159-15d76a49e978" providerId="ADAL" clId="{62E3C07E-D43F-4E2B-A620-BB6DD88831EC}" dt="2021-12-14T06:44:39.840" v="4" actId="47"/>
        <pc:sldMkLst>
          <pc:docMk/>
          <pc:sldMk cId="1831712053" sldId="2076138195"/>
        </pc:sldMkLst>
      </pc:sldChg>
      <pc:sldChg chg="del">
        <pc:chgData name="Ji Yoon Park" userId="e5624ae9-def2-4d34-b159-15d76a49e978" providerId="ADAL" clId="{62E3C07E-D43F-4E2B-A620-BB6DD88831EC}" dt="2021-12-14T06:44:42.001" v="5" actId="47"/>
        <pc:sldMkLst>
          <pc:docMk/>
          <pc:sldMk cId="97914110" sldId="2076138197"/>
        </pc:sldMkLst>
      </pc:sldChg>
      <pc:sldChg chg="del">
        <pc:chgData name="Ji Yoon Park" userId="e5624ae9-def2-4d34-b159-15d76a49e978" providerId="ADAL" clId="{62E3C07E-D43F-4E2B-A620-BB6DD88831EC}" dt="2021-12-14T06:44:43.161" v="6" actId="47"/>
        <pc:sldMkLst>
          <pc:docMk/>
          <pc:sldMk cId="1330347851" sldId="2076138199"/>
        </pc:sldMkLst>
      </pc:sldChg>
      <pc:sldChg chg="del">
        <pc:chgData name="Ji Yoon Park" userId="e5624ae9-def2-4d34-b159-15d76a49e978" providerId="ADAL" clId="{62E3C07E-D43F-4E2B-A620-BB6DD88831EC}" dt="2021-12-14T06:44:43.989" v="7" actId="47"/>
        <pc:sldMkLst>
          <pc:docMk/>
          <pc:sldMk cId="3745933195" sldId="2076138201"/>
        </pc:sldMkLst>
      </pc:sldChg>
      <pc:sldChg chg="del">
        <pc:chgData name="Ji Yoon Park" userId="e5624ae9-def2-4d34-b159-15d76a49e978" providerId="ADAL" clId="{62E3C07E-D43F-4E2B-A620-BB6DD88831EC}" dt="2021-12-14T06:44:45.866" v="8" actId="47"/>
        <pc:sldMkLst>
          <pc:docMk/>
          <pc:sldMk cId="3703687085" sldId="2076138202"/>
        </pc:sldMkLst>
      </pc:sldChg>
      <pc:sldChg chg="modSp mod">
        <pc:chgData name="Ji Yoon Park" userId="e5624ae9-def2-4d34-b159-15d76a49e978" providerId="ADAL" clId="{62E3C07E-D43F-4E2B-A620-BB6DD88831EC}" dt="2021-12-14T06:47:07.984" v="182" actId="20577"/>
        <pc:sldMkLst>
          <pc:docMk/>
          <pc:sldMk cId="2825544609" sldId="2076138203"/>
        </pc:sldMkLst>
        <pc:spChg chg="mod">
          <ac:chgData name="Ji Yoon Park" userId="e5624ae9-def2-4d34-b159-15d76a49e978" providerId="ADAL" clId="{62E3C07E-D43F-4E2B-A620-BB6DD88831EC}" dt="2021-12-14T06:47:07.984" v="182" actId="20577"/>
          <ac:spMkLst>
            <pc:docMk/>
            <pc:sldMk cId="2825544609" sldId="2076138203"/>
            <ac:spMk id="5" creationId="{00000000-0000-0000-0000-000000000000}"/>
          </ac:spMkLst>
        </pc:spChg>
      </pc:sldChg>
      <pc:sldChg chg="add del">
        <pc:chgData name="Ji Yoon Park" userId="e5624ae9-def2-4d34-b159-15d76a49e978" providerId="ADAL" clId="{62E3C07E-D43F-4E2B-A620-BB6DD88831EC}" dt="2021-12-15T01:24:09.243" v="8087" actId="47"/>
        <pc:sldMkLst>
          <pc:docMk/>
          <pc:sldMk cId="1483477453" sldId="2076138204"/>
        </pc:sldMkLst>
      </pc:sldChg>
      <pc:sldChg chg="del">
        <pc:chgData name="Ji Yoon Park" userId="e5624ae9-def2-4d34-b159-15d76a49e978" providerId="ADAL" clId="{62E3C07E-D43F-4E2B-A620-BB6DD88831EC}" dt="2021-12-14T06:44:49.587" v="9" actId="47"/>
        <pc:sldMkLst>
          <pc:docMk/>
          <pc:sldMk cId="3973005513" sldId="2076138204"/>
        </pc:sldMkLst>
      </pc:sldChg>
      <pc:sldChg chg="modSp add del mod">
        <pc:chgData name="Ji Yoon Park" userId="e5624ae9-def2-4d34-b159-15d76a49e978" providerId="ADAL" clId="{62E3C07E-D43F-4E2B-A620-BB6DD88831EC}" dt="2021-12-14T06:48:55.898" v="267"/>
        <pc:sldMkLst>
          <pc:docMk/>
          <pc:sldMk cId="1707076270" sldId="2076138205"/>
        </pc:sldMkLst>
        <pc:spChg chg="mod">
          <ac:chgData name="Ji Yoon Park" userId="e5624ae9-def2-4d34-b159-15d76a49e978" providerId="ADAL" clId="{62E3C07E-D43F-4E2B-A620-BB6DD88831EC}" dt="2021-12-14T06:48:55.898" v="267"/>
          <ac:spMkLst>
            <pc:docMk/>
            <pc:sldMk cId="1707076270" sldId="2076138205"/>
            <ac:spMk id="2" creationId="{00000000-0000-0000-0000-000000000000}"/>
          </ac:spMkLst>
        </pc:spChg>
      </pc:sldChg>
      <pc:sldChg chg="del">
        <pc:chgData name="Ji Yoon Park" userId="e5624ae9-def2-4d34-b159-15d76a49e978" providerId="ADAL" clId="{62E3C07E-D43F-4E2B-A620-BB6DD88831EC}" dt="2021-12-14T06:44:50.126" v="10" actId="47"/>
        <pc:sldMkLst>
          <pc:docMk/>
          <pc:sldMk cId="2993840224" sldId="2076138205"/>
        </pc:sldMkLst>
      </pc:sldChg>
      <pc:sldChg chg="del">
        <pc:chgData name="Ji Yoon Park" userId="e5624ae9-def2-4d34-b159-15d76a49e978" providerId="ADAL" clId="{62E3C07E-D43F-4E2B-A620-BB6DD88831EC}" dt="2021-12-14T06:44:51.342" v="11" actId="47"/>
        <pc:sldMkLst>
          <pc:docMk/>
          <pc:sldMk cId="1362401422" sldId="2076138206"/>
        </pc:sldMkLst>
      </pc:sldChg>
      <pc:sldChg chg="modSp add mod">
        <pc:chgData name="Ji Yoon Park" userId="e5624ae9-def2-4d34-b159-15d76a49e978" providerId="ADAL" clId="{62E3C07E-D43F-4E2B-A620-BB6DD88831EC}" dt="2021-12-14T06:49:03.459" v="295"/>
        <pc:sldMkLst>
          <pc:docMk/>
          <pc:sldMk cId="1793060500" sldId="2076138206"/>
        </pc:sldMkLst>
        <pc:spChg chg="mod">
          <ac:chgData name="Ji Yoon Park" userId="e5624ae9-def2-4d34-b159-15d76a49e978" providerId="ADAL" clId="{62E3C07E-D43F-4E2B-A620-BB6DD88831EC}" dt="2021-12-14T06:49:03.459" v="295"/>
          <ac:spMkLst>
            <pc:docMk/>
            <pc:sldMk cId="1793060500" sldId="2076138206"/>
            <ac:spMk id="2" creationId="{00000000-0000-0000-0000-000000000000}"/>
          </ac:spMkLst>
        </pc:spChg>
      </pc:sldChg>
      <pc:sldChg chg="del">
        <pc:chgData name="Ji Yoon Park" userId="e5624ae9-def2-4d34-b159-15d76a49e978" providerId="ADAL" clId="{62E3C07E-D43F-4E2B-A620-BB6DD88831EC}" dt="2021-12-14T06:44:34.451" v="0" actId="47"/>
        <pc:sldMkLst>
          <pc:docMk/>
          <pc:sldMk cId="2669305560" sldId="2076138207"/>
        </pc:sldMkLst>
      </pc:sldChg>
      <pc:sldChg chg="modSp add del mod">
        <pc:chgData name="Ji Yoon Park" userId="e5624ae9-def2-4d34-b159-15d76a49e978" providerId="ADAL" clId="{62E3C07E-D43F-4E2B-A620-BB6DD88831EC}" dt="2021-12-15T02:32:05.623" v="8719" actId="47"/>
        <pc:sldMkLst>
          <pc:docMk/>
          <pc:sldMk cId="2866656023" sldId="2076138207"/>
        </pc:sldMkLst>
        <pc:spChg chg="mod">
          <ac:chgData name="Ji Yoon Park" userId="e5624ae9-def2-4d34-b159-15d76a49e978" providerId="ADAL" clId="{62E3C07E-D43F-4E2B-A620-BB6DD88831EC}" dt="2021-12-14T06:49:13.972" v="325"/>
          <ac:spMkLst>
            <pc:docMk/>
            <pc:sldMk cId="2866656023" sldId="2076138207"/>
            <ac:spMk id="2" creationId="{00000000-0000-0000-0000-000000000000}"/>
          </ac:spMkLst>
        </pc:spChg>
      </pc:sldChg>
      <pc:sldChg chg="del">
        <pc:chgData name="Ji Yoon Park" userId="e5624ae9-def2-4d34-b159-15d76a49e978" providerId="ADAL" clId="{62E3C07E-D43F-4E2B-A620-BB6DD88831EC}" dt="2021-12-14T06:44:34.932" v="1" actId="47"/>
        <pc:sldMkLst>
          <pc:docMk/>
          <pc:sldMk cId="1827871102" sldId="2076138208"/>
        </pc:sldMkLst>
      </pc:sldChg>
      <pc:sldChg chg="delSp modSp add del mod">
        <pc:chgData name="Ji Yoon Park" userId="e5624ae9-def2-4d34-b159-15d76a49e978" providerId="ADAL" clId="{62E3C07E-D43F-4E2B-A620-BB6DD88831EC}" dt="2021-12-14T08:37:35.743" v="2451" actId="47"/>
        <pc:sldMkLst>
          <pc:docMk/>
          <pc:sldMk cId="3105070909" sldId="2076138208"/>
        </pc:sldMkLst>
        <pc:spChg chg="del">
          <ac:chgData name="Ji Yoon Park" userId="e5624ae9-def2-4d34-b159-15d76a49e978" providerId="ADAL" clId="{62E3C07E-D43F-4E2B-A620-BB6DD88831EC}" dt="2021-12-14T06:52:36.372" v="442" actId="478"/>
          <ac:spMkLst>
            <pc:docMk/>
            <pc:sldMk cId="3105070909" sldId="2076138208"/>
            <ac:spMk id="2" creationId="{2BD8AD9E-D8D2-4CB4-B833-3F7981BFC169}"/>
          </ac:spMkLst>
        </pc:spChg>
        <pc:spChg chg="del">
          <ac:chgData name="Ji Yoon Park" userId="e5624ae9-def2-4d34-b159-15d76a49e978" providerId="ADAL" clId="{62E3C07E-D43F-4E2B-A620-BB6DD88831EC}" dt="2021-12-14T06:52:39.789" v="443" actId="478"/>
          <ac:spMkLst>
            <pc:docMk/>
            <pc:sldMk cId="3105070909" sldId="2076138208"/>
            <ac:spMk id="5" creationId="{052A24BB-6642-429C-9613-B0B1DB310251}"/>
          </ac:spMkLst>
        </pc:spChg>
        <pc:spChg chg="mod">
          <ac:chgData name="Ji Yoon Park" userId="e5624ae9-def2-4d34-b159-15d76a49e978" providerId="ADAL" clId="{62E3C07E-D43F-4E2B-A620-BB6DD88831EC}" dt="2021-12-14T07:52:06.680" v="2108"/>
          <ac:spMkLst>
            <pc:docMk/>
            <pc:sldMk cId="3105070909" sldId="2076138208"/>
            <ac:spMk id="6" creationId="{00000000-0000-0000-0000-000000000000}"/>
          </ac:spMkLst>
        </pc:spChg>
        <pc:spChg chg="mod">
          <ac:chgData name="Ji Yoon Park" userId="e5624ae9-def2-4d34-b159-15d76a49e978" providerId="ADAL" clId="{62E3C07E-D43F-4E2B-A620-BB6DD88831EC}" dt="2021-12-14T06:50:10.831" v="351" actId="20577"/>
          <ac:spMkLst>
            <pc:docMk/>
            <pc:sldMk cId="3105070909" sldId="2076138208"/>
            <ac:spMk id="17" creationId="{00000000-0000-0000-0000-000000000000}"/>
          </ac:spMkLst>
        </pc:spChg>
        <pc:picChg chg="del">
          <ac:chgData name="Ji Yoon Park" userId="e5624ae9-def2-4d34-b159-15d76a49e978" providerId="ADAL" clId="{62E3C07E-D43F-4E2B-A620-BB6DD88831EC}" dt="2021-12-14T06:52:39.789" v="443" actId="478"/>
          <ac:picMkLst>
            <pc:docMk/>
            <pc:sldMk cId="3105070909" sldId="2076138208"/>
            <ac:picMk id="3" creationId="{7CDDF9E7-F878-41F2-8971-7CB55E6DC2E6}"/>
          </ac:picMkLst>
        </pc:picChg>
      </pc:sldChg>
      <pc:sldChg chg="addSp delSp modSp add del mod">
        <pc:chgData name="Ji Yoon Park" userId="e5624ae9-def2-4d34-b159-15d76a49e978" providerId="ADAL" clId="{62E3C07E-D43F-4E2B-A620-BB6DD88831EC}" dt="2021-12-14T08:37:34.805" v="2450" actId="47"/>
        <pc:sldMkLst>
          <pc:docMk/>
          <pc:sldMk cId="507901040" sldId="2076138209"/>
        </pc:sldMkLst>
        <pc:spChg chg="add del mod">
          <ac:chgData name="Ji Yoon Park" userId="e5624ae9-def2-4d34-b159-15d76a49e978" providerId="ADAL" clId="{62E3C07E-D43F-4E2B-A620-BB6DD88831EC}" dt="2021-12-14T06:56:11.930" v="446" actId="21"/>
          <ac:spMkLst>
            <pc:docMk/>
            <pc:sldMk cId="507901040" sldId="2076138209"/>
            <ac:spMk id="3" creationId="{8CC63717-DABB-4C2F-B3ED-26BAFA59C2AE}"/>
          </ac:spMkLst>
        </pc:spChg>
        <pc:spChg chg="add del mod">
          <ac:chgData name="Ji Yoon Park" userId="e5624ae9-def2-4d34-b159-15d76a49e978" providerId="ADAL" clId="{62E3C07E-D43F-4E2B-A620-BB6DD88831EC}" dt="2021-12-14T08:33:41.414" v="2404" actId="478"/>
          <ac:spMkLst>
            <pc:docMk/>
            <pc:sldMk cId="507901040" sldId="2076138209"/>
            <ac:spMk id="4" creationId="{C48A2588-DEEF-4466-B489-C48555FD0A80}"/>
          </ac:spMkLst>
        </pc:spChg>
        <pc:spChg chg="mod">
          <ac:chgData name="Ji Yoon Park" userId="e5624ae9-def2-4d34-b159-15d76a49e978" providerId="ADAL" clId="{62E3C07E-D43F-4E2B-A620-BB6DD88831EC}" dt="2021-12-14T08:25:54.583" v="2129" actId="1035"/>
          <ac:spMkLst>
            <pc:docMk/>
            <pc:sldMk cId="507901040" sldId="2076138209"/>
            <ac:spMk id="5" creationId="{856881EA-0B91-4897-8A3A-ED859EA8E9F5}"/>
          </ac:spMkLst>
        </pc:spChg>
        <pc:spChg chg="add del mod">
          <ac:chgData name="Ji Yoon Park" userId="e5624ae9-def2-4d34-b159-15d76a49e978" providerId="ADAL" clId="{62E3C07E-D43F-4E2B-A620-BB6DD88831EC}" dt="2021-12-14T08:33:41.414" v="2404" actId="478"/>
          <ac:spMkLst>
            <pc:docMk/>
            <pc:sldMk cId="507901040" sldId="2076138209"/>
            <ac:spMk id="6" creationId="{7FADB5E4-83CF-47EF-AC04-3689C7951EBE}"/>
          </ac:spMkLst>
        </pc:spChg>
        <pc:spChg chg="mod">
          <ac:chgData name="Ji Yoon Park" userId="e5624ae9-def2-4d34-b159-15d76a49e978" providerId="ADAL" clId="{62E3C07E-D43F-4E2B-A620-BB6DD88831EC}" dt="2021-12-14T07:09:43.024" v="1770"/>
          <ac:spMkLst>
            <pc:docMk/>
            <pc:sldMk cId="507901040" sldId="2076138209"/>
            <ac:spMk id="7" creationId="{72586467-7936-4E76-9180-189FF966B546}"/>
          </ac:spMkLst>
        </pc:spChg>
        <pc:spChg chg="add del mod">
          <ac:chgData name="Ji Yoon Park" userId="e5624ae9-def2-4d34-b159-15d76a49e978" providerId="ADAL" clId="{62E3C07E-D43F-4E2B-A620-BB6DD88831EC}" dt="2021-12-14T08:33:27.788" v="2400" actId="21"/>
          <ac:spMkLst>
            <pc:docMk/>
            <pc:sldMk cId="507901040" sldId="2076138209"/>
            <ac:spMk id="9" creationId="{3B4CDFD6-4D34-4E7C-AD94-7D29DFB049BD}"/>
          </ac:spMkLst>
        </pc:spChg>
        <pc:spChg chg="add del mod">
          <ac:chgData name="Ji Yoon Park" userId="e5624ae9-def2-4d34-b159-15d76a49e978" providerId="ADAL" clId="{62E3C07E-D43F-4E2B-A620-BB6DD88831EC}" dt="2021-12-14T07:10:10.732" v="1775" actId="478"/>
          <ac:spMkLst>
            <pc:docMk/>
            <pc:sldMk cId="507901040" sldId="2076138209"/>
            <ac:spMk id="11" creationId="{7722B390-89A5-404B-99EC-AD4384913904}"/>
          </ac:spMkLst>
        </pc:spChg>
        <pc:spChg chg="add del mod">
          <ac:chgData name="Ji Yoon Park" userId="e5624ae9-def2-4d34-b159-15d76a49e978" providerId="ADAL" clId="{62E3C07E-D43F-4E2B-A620-BB6DD88831EC}" dt="2021-12-14T07:06:19.059" v="1509"/>
          <ac:spMkLst>
            <pc:docMk/>
            <pc:sldMk cId="507901040" sldId="2076138209"/>
            <ac:spMk id="12" creationId="{85AE6A7F-8ED2-4F62-B826-B87C27D89F6B}"/>
          </ac:spMkLst>
        </pc:spChg>
        <pc:spChg chg="add del mod">
          <ac:chgData name="Ji Yoon Park" userId="e5624ae9-def2-4d34-b159-15d76a49e978" providerId="ADAL" clId="{62E3C07E-D43F-4E2B-A620-BB6DD88831EC}" dt="2021-12-14T08:33:27.788" v="2400" actId="21"/>
          <ac:spMkLst>
            <pc:docMk/>
            <pc:sldMk cId="507901040" sldId="2076138209"/>
            <ac:spMk id="13" creationId="{B7E5572D-C46A-4A4B-91E9-1C7CFB240575}"/>
          </ac:spMkLst>
        </pc:spChg>
        <pc:spChg chg="mod">
          <ac:chgData name="Ji Yoon Park" userId="e5624ae9-def2-4d34-b159-15d76a49e978" providerId="ADAL" clId="{62E3C07E-D43F-4E2B-A620-BB6DD88831EC}" dt="2021-12-14T07:09:54.174" v="1772"/>
          <ac:spMkLst>
            <pc:docMk/>
            <pc:sldMk cId="507901040" sldId="2076138209"/>
            <ac:spMk id="14" creationId="{12F57858-903C-46A9-9906-73E81D0FC7B7}"/>
          </ac:spMkLst>
        </pc:spChg>
        <pc:spChg chg="mod">
          <ac:chgData name="Ji Yoon Park" userId="e5624ae9-def2-4d34-b159-15d76a49e978" providerId="ADAL" clId="{62E3C07E-D43F-4E2B-A620-BB6DD88831EC}" dt="2021-12-14T08:25:54.583" v="2129" actId="1035"/>
          <ac:spMkLst>
            <pc:docMk/>
            <pc:sldMk cId="507901040" sldId="2076138209"/>
            <ac:spMk id="15" creationId="{2FF092BA-E74B-41E0-B979-21F5F7022827}"/>
          </ac:spMkLst>
        </pc:spChg>
        <pc:spChg chg="mod">
          <ac:chgData name="Ji Yoon Park" userId="e5624ae9-def2-4d34-b159-15d76a49e978" providerId="ADAL" clId="{62E3C07E-D43F-4E2B-A620-BB6DD88831EC}" dt="2021-12-14T07:10:08.178" v="1774"/>
          <ac:spMkLst>
            <pc:docMk/>
            <pc:sldMk cId="507901040" sldId="2076138209"/>
            <ac:spMk id="16" creationId="{3BD63C8E-5E9F-481E-B5AB-59481AA4EE2D}"/>
          </ac:spMkLst>
        </pc:spChg>
        <pc:spChg chg="mod">
          <ac:chgData name="Ji Yoon Park" userId="e5624ae9-def2-4d34-b159-15d76a49e978" providerId="ADAL" clId="{62E3C07E-D43F-4E2B-A620-BB6DD88831EC}" dt="2021-12-14T08:27:11.436" v="2244" actId="20577"/>
          <ac:spMkLst>
            <pc:docMk/>
            <pc:sldMk cId="507901040" sldId="2076138209"/>
            <ac:spMk id="17" creationId="{3D3596B4-05D2-428D-BC8E-D18CB32B42AF}"/>
          </ac:spMkLst>
        </pc:spChg>
        <pc:spChg chg="add del mod">
          <ac:chgData name="Ji Yoon Park" userId="e5624ae9-def2-4d34-b159-15d76a49e978" providerId="ADAL" clId="{62E3C07E-D43F-4E2B-A620-BB6DD88831EC}" dt="2021-12-14T06:56:50.136" v="545" actId="478"/>
          <ac:spMkLst>
            <pc:docMk/>
            <pc:sldMk cId="507901040" sldId="2076138209"/>
            <ac:spMk id="18" creationId="{9661555B-28F5-4E7A-8152-7E53C8971646}"/>
          </ac:spMkLst>
        </pc:spChg>
        <pc:spChg chg="add del mod">
          <ac:chgData name="Ji Yoon Park" userId="e5624ae9-def2-4d34-b159-15d76a49e978" providerId="ADAL" clId="{62E3C07E-D43F-4E2B-A620-BB6DD88831EC}" dt="2021-12-14T08:34:01.902" v="2414" actId="20577"/>
          <ac:spMkLst>
            <pc:docMk/>
            <pc:sldMk cId="507901040" sldId="2076138209"/>
            <ac:spMk id="20" creationId="{60FEC7F4-315D-47F9-94FA-992D1CDA73E5}"/>
          </ac:spMkLst>
        </pc:spChg>
        <pc:spChg chg="add del mod">
          <ac:chgData name="Ji Yoon Park" userId="e5624ae9-def2-4d34-b159-15d76a49e978" providerId="ADAL" clId="{62E3C07E-D43F-4E2B-A620-BB6DD88831EC}" dt="2021-12-14T08:35:17.465" v="2447" actId="403"/>
          <ac:spMkLst>
            <pc:docMk/>
            <pc:sldMk cId="507901040" sldId="2076138209"/>
            <ac:spMk id="22" creationId="{4718FB72-26E6-44BF-BA9E-9711EC626154}"/>
          </ac:spMkLst>
        </pc:spChg>
        <pc:spChg chg="add del">
          <ac:chgData name="Ji Yoon Park" userId="e5624ae9-def2-4d34-b159-15d76a49e978" providerId="ADAL" clId="{62E3C07E-D43F-4E2B-A620-BB6DD88831EC}" dt="2021-12-14T08:33:43.534" v="2406" actId="22"/>
          <ac:spMkLst>
            <pc:docMk/>
            <pc:sldMk cId="507901040" sldId="2076138209"/>
            <ac:spMk id="23" creationId="{41B3D414-7DA0-46C7-BE51-BD8BBB6882D1}"/>
          </ac:spMkLst>
        </pc:spChg>
        <pc:spChg chg="add del">
          <ac:chgData name="Ji Yoon Park" userId="e5624ae9-def2-4d34-b159-15d76a49e978" providerId="ADAL" clId="{62E3C07E-D43F-4E2B-A620-BB6DD88831EC}" dt="2021-12-14T08:33:43.534" v="2406" actId="22"/>
          <ac:spMkLst>
            <pc:docMk/>
            <pc:sldMk cId="507901040" sldId="2076138209"/>
            <ac:spMk id="25" creationId="{12224B36-B393-4141-92A0-6F38DE0F0468}"/>
          </ac:spMkLst>
        </pc:spChg>
        <pc:spChg chg="add del">
          <ac:chgData name="Ji Yoon Park" userId="e5624ae9-def2-4d34-b159-15d76a49e978" providerId="ADAL" clId="{62E3C07E-D43F-4E2B-A620-BB6DD88831EC}" dt="2021-12-14T08:33:51.883" v="2410" actId="22"/>
          <ac:spMkLst>
            <pc:docMk/>
            <pc:sldMk cId="507901040" sldId="2076138209"/>
            <ac:spMk id="27" creationId="{0FF2F255-6E78-4905-B4D0-EE230E820CB3}"/>
          </ac:spMkLst>
        </pc:spChg>
        <pc:spChg chg="add del">
          <ac:chgData name="Ji Yoon Park" userId="e5624ae9-def2-4d34-b159-15d76a49e978" providerId="ADAL" clId="{62E3C07E-D43F-4E2B-A620-BB6DD88831EC}" dt="2021-12-14T08:33:51.883" v="2410" actId="22"/>
          <ac:spMkLst>
            <pc:docMk/>
            <pc:sldMk cId="507901040" sldId="2076138209"/>
            <ac:spMk id="29" creationId="{BE1564EA-CF0A-40C1-AAAF-9EDDB559230B}"/>
          </ac:spMkLst>
        </pc:spChg>
        <pc:spChg chg="mod">
          <ac:chgData name="Ji Yoon Park" userId="e5624ae9-def2-4d34-b159-15d76a49e978" providerId="ADAL" clId="{62E3C07E-D43F-4E2B-A620-BB6DD88831EC}" dt="2021-12-14T07:09:04.150" v="1765" actId="20577"/>
          <ac:spMkLst>
            <pc:docMk/>
            <pc:sldMk cId="507901040" sldId="2076138209"/>
            <ac:spMk id="47" creationId="{1F301958-DE5F-4AB2-97F9-69B1699A128E}"/>
          </ac:spMkLst>
        </pc:spChg>
      </pc:sldChg>
      <pc:sldChg chg="del">
        <pc:chgData name="Ji Yoon Park" userId="e5624ae9-def2-4d34-b159-15d76a49e978" providerId="ADAL" clId="{62E3C07E-D43F-4E2B-A620-BB6DD88831EC}" dt="2021-12-14T06:44:54.888" v="12" actId="47"/>
        <pc:sldMkLst>
          <pc:docMk/>
          <pc:sldMk cId="2018992660" sldId="2076138209"/>
        </pc:sldMkLst>
      </pc:sldChg>
      <pc:sldChg chg="del">
        <pc:chgData name="Ji Yoon Park" userId="e5624ae9-def2-4d34-b159-15d76a49e978" providerId="ADAL" clId="{62E3C07E-D43F-4E2B-A620-BB6DD88831EC}" dt="2021-12-14T06:45:00.207" v="14" actId="47"/>
        <pc:sldMkLst>
          <pc:docMk/>
          <pc:sldMk cId="921882915" sldId="2076138210"/>
        </pc:sldMkLst>
      </pc:sldChg>
      <pc:sldChg chg="addSp delSp modSp add mod modClrScheme chgLayout">
        <pc:chgData name="Ji Yoon Park" userId="e5624ae9-def2-4d34-b159-15d76a49e978" providerId="ADAL" clId="{62E3C07E-D43F-4E2B-A620-BB6DD88831EC}" dt="2021-12-15T02:38:34.951" v="8753" actId="22"/>
        <pc:sldMkLst>
          <pc:docMk/>
          <pc:sldMk cId="3251953372" sldId="2076138210"/>
        </pc:sldMkLst>
        <pc:spChg chg="add mod">
          <ac:chgData name="Ji Yoon Park" userId="e5624ae9-def2-4d34-b159-15d76a49e978" providerId="ADAL" clId="{62E3C07E-D43F-4E2B-A620-BB6DD88831EC}" dt="2021-12-15T01:52:42.394" v="8490" actId="1076"/>
          <ac:spMkLst>
            <pc:docMk/>
            <pc:sldMk cId="3251953372" sldId="2076138210"/>
            <ac:spMk id="2" creationId="{940C8C30-DA94-44F2-B3F9-A011DFF96BE4}"/>
          </ac:spMkLst>
        </pc:spChg>
        <pc:spChg chg="add del mod">
          <ac:chgData name="Ji Yoon Park" userId="e5624ae9-def2-4d34-b159-15d76a49e978" providerId="ADAL" clId="{62E3C07E-D43F-4E2B-A620-BB6DD88831EC}" dt="2021-12-14T08:36:27.138" v="2449"/>
          <ac:spMkLst>
            <pc:docMk/>
            <pc:sldMk cId="3251953372" sldId="2076138210"/>
            <ac:spMk id="3" creationId="{5B683D51-2CFA-4422-AA08-B9B626227E81}"/>
          </ac:spMkLst>
        </pc:spChg>
        <pc:spChg chg="add del mod ord">
          <ac:chgData name="Ji Yoon Park" userId="e5624ae9-def2-4d34-b159-15d76a49e978" providerId="ADAL" clId="{62E3C07E-D43F-4E2B-A620-BB6DD88831EC}" dt="2021-12-14T08:39:02.142" v="2454" actId="700"/>
          <ac:spMkLst>
            <pc:docMk/>
            <pc:sldMk cId="3251953372" sldId="2076138210"/>
            <ac:spMk id="4" creationId="{05957706-02F6-4235-AF3F-38FD06B56DD9}"/>
          </ac:spMkLst>
        </pc:spChg>
        <pc:spChg chg="add mod ord">
          <ac:chgData name="Ji Yoon Park" userId="e5624ae9-def2-4d34-b159-15d76a49e978" providerId="ADAL" clId="{62E3C07E-D43F-4E2B-A620-BB6DD88831EC}" dt="2021-12-15T01:52:49.084" v="8491" actId="1076"/>
          <ac:spMkLst>
            <pc:docMk/>
            <pc:sldMk cId="3251953372" sldId="2076138210"/>
            <ac:spMk id="5" creationId="{67C5E1CC-80ED-4BB4-AF9B-114FBE9C837C}"/>
          </ac:spMkLst>
        </pc:spChg>
        <pc:spChg chg="del">
          <ac:chgData name="Ji Yoon Park" userId="e5624ae9-def2-4d34-b159-15d76a49e978" providerId="ADAL" clId="{62E3C07E-D43F-4E2B-A620-BB6DD88831EC}" dt="2021-12-14T08:36:01.798" v="2448" actId="478"/>
          <ac:spMkLst>
            <pc:docMk/>
            <pc:sldMk cId="3251953372" sldId="2076138210"/>
            <ac:spMk id="6" creationId="{00000000-0000-0000-0000-000000000000}"/>
          </ac:spMkLst>
        </pc:spChg>
        <pc:spChg chg="add del mod ord">
          <ac:chgData name="Ji Yoon Park" userId="e5624ae9-def2-4d34-b159-15d76a49e978" providerId="ADAL" clId="{62E3C07E-D43F-4E2B-A620-BB6DD88831EC}" dt="2021-12-14T08:43:49.369" v="2636" actId="931"/>
          <ac:spMkLst>
            <pc:docMk/>
            <pc:sldMk cId="3251953372" sldId="2076138210"/>
            <ac:spMk id="7" creationId="{8025836A-5415-4669-8049-BFF36E3FF612}"/>
          </ac:spMkLst>
        </pc:spChg>
        <pc:spChg chg="mod ord">
          <ac:chgData name="Ji Yoon Park" userId="e5624ae9-def2-4d34-b159-15d76a49e978" providerId="ADAL" clId="{62E3C07E-D43F-4E2B-A620-BB6DD88831EC}" dt="2021-12-14T09:20:42.850" v="4456" actId="20577"/>
          <ac:spMkLst>
            <pc:docMk/>
            <pc:sldMk cId="3251953372" sldId="2076138210"/>
            <ac:spMk id="17" creationId="{00000000-0000-0000-0000-000000000000}"/>
          </ac:spMkLst>
        </pc:spChg>
        <pc:spChg chg="add del mod">
          <ac:chgData name="Ji Yoon Park" userId="e5624ae9-def2-4d34-b159-15d76a49e978" providerId="ADAL" clId="{62E3C07E-D43F-4E2B-A620-BB6DD88831EC}" dt="2021-12-14T08:50:16.928" v="2766" actId="478"/>
          <ac:spMkLst>
            <pc:docMk/>
            <pc:sldMk cId="3251953372" sldId="2076138210"/>
            <ac:spMk id="23" creationId="{93F14716-4FAC-48FE-A293-AF38125C7BED}"/>
          </ac:spMkLst>
        </pc:spChg>
        <pc:spChg chg="add del mod">
          <ac:chgData name="Ji Yoon Park" userId="e5624ae9-def2-4d34-b159-15d76a49e978" providerId="ADAL" clId="{62E3C07E-D43F-4E2B-A620-BB6DD88831EC}" dt="2021-12-15T01:52:35.774" v="8489" actId="478"/>
          <ac:spMkLst>
            <pc:docMk/>
            <pc:sldMk cId="3251953372" sldId="2076138210"/>
            <ac:spMk id="26" creationId="{62705EB4-1F9A-4A34-97FC-07252A8B22DD}"/>
          </ac:spMkLst>
        </pc:spChg>
        <pc:spChg chg="add del mod">
          <ac:chgData name="Ji Yoon Park" userId="e5624ae9-def2-4d34-b159-15d76a49e978" providerId="ADAL" clId="{62E3C07E-D43F-4E2B-A620-BB6DD88831EC}" dt="2021-12-14T08:54:12.586" v="2858" actId="478"/>
          <ac:spMkLst>
            <pc:docMk/>
            <pc:sldMk cId="3251953372" sldId="2076138210"/>
            <ac:spMk id="29" creationId="{EC84E821-26FE-42D7-BF69-BF2E5D4F5B5F}"/>
          </ac:spMkLst>
        </pc:spChg>
        <pc:spChg chg="add mod">
          <ac:chgData name="Ji Yoon Park" userId="e5624ae9-def2-4d34-b159-15d76a49e978" providerId="ADAL" clId="{62E3C07E-D43F-4E2B-A620-BB6DD88831EC}" dt="2021-12-15T01:52:58.894" v="8493" actId="1076"/>
          <ac:spMkLst>
            <pc:docMk/>
            <pc:sldMk cId="3251953372" sldId="2076138210"/>
            <ac:spMk id="30" creationId="{4328F5C2-8DDA-4259-A875-1547087AA194}"/>
          </ac:spMkLst>
        </pc:spChg>
        <pc:spChg chg="add mod">
          <ac:chgData name="Ji Yoon Park" userId="e5624ae9-def2-4d34-b159-15d76a49e978" providerId="ADAL" clId="{62E3C07E-D43F-4E2B-A620-BB6DD88831EC}" dt="2021-12-15T01:53:05.682" v="8494" actId="1076"/>
          <ac:spMkLst>
            <pc:docMk/>
            <pc:sldMk cId="3251953372" sldId="2076138210"/>
            <ac:spMk id="31" creationId="{987073F4-D0AE-4AEA-9676-7695EFA9B9AB}"/>
          </ac:spMkLst>
        </pc:spChg>
        <pc:spChg chg="add mod">
          <ac:chgData name="Ji Yoon Park" userId="e5624ae9-def2-4d34-b159-15d76a49e978" providerId="ADAL" clId="{62E3C07E-D43F-4E2B-A620-BB6DD88831EC}" dt="2021-12-15T02:12:52.916" v="8586"/>
          <ac:spMkLst>
            <pc:docMk/>
            <pc:sldMk cId="3251953372" sldId="2076138210"/>
            <ac:spMk id="32" creationId="{CB14EEFE-97E7-49A3-8FAF-AFCACD0D1C34}"/>
          </ac:spMkLst>
        </pc:spChg>
        <pc:spChg chg="add mod">
          <ac:chgData name="Ji Yoon Park" userId="e5624ae9-def2-4d34-b159-15d76a49e978" providerId="ADAL" clId="{62E3C07E-D43F-4E2B-A620-BB6DD88831EC}" dt="2021-12-15T01:52:51.830" v="8492" actId="14100"/>
          <ac:spMkLst>
            <pc:docMk/>
            <pc:sldMk cId="3251953372" sldId="2076138210"/>
            <ac:spMk id="34" creationId="{9450E125-E7CA-4275-93EB-5817C86DDAF4}"/>
          </ac:spMkLst>
        </pc:spChg>
        <pc:graphicFrameChg chg="add del modGraphic">
          <ac:chgData name="Ji Yoon Park" userId="e5624ae9-def2-4d34-b159-15d76a49e978" providerId="ADAL" clId="{62E3C07E-D43F-4E2B-A620-BB6DD88831EC}" dt="2021-12-14T08:48:28.975" v="2663" actId="478"/>
          <ac:graphicFrameMkLst>
            <pc:docMk/>
            <pc:sldMk cId="3251953372" sldId="2076138210"/>
            <ac:graphicFrameMk id="21" creationId="{47284042-D068-45C4-B7FA-93D1D9FAA1D6}"/>
          </ac:graphicFrameMkLst>
        </pc:graphicFrameChg>
        <pc:graphicFrameChg chg="add del mod modGraphic">
          <ac:chgData name="Ji Yoon Park" userId="e5624ae9-def2-4d34-b159-15d76a49e978" providerId="ADAL" clId="{62E3C07E-D43F-4E2B-A620-BB6DD88831EC}" dt="2021-12-14T08:51:40.764" v="2819" actId="478"/>
          <ac:graphicFrameMkLst>
            <pc:docMk/>
            <pc:sldMk cId="3251953372" sldId="2076138210"/>
            <ac:graphicFrameMk id="22" creationId="{B18ACFC6-C7A7-47E4-B0FF-21349915BAB0}"/>
          </ac:graphicFrameMkLst>
        </pc:graphicFrameChg>
        <pc:picChg chg="add del mod">
          <ac:chgData name="Ji Yoon Park" userId="e5624ae9-def2-4d34-b159-15d76a49e978" providerId="ADAL" clId="{62E3C07E-D43F-4E2B-A620-BB6DD88831EC}" dt="2021-12-14T08:43:03.191" v="2635" actId="931"/>
          <ac:picMkLst>
            <pc:docMk/>
            <pc:sldMk cId="3251953372" sldId="2076138210"/>
            <ac:picMk id="11" creationId="{EE298447-12EF-4F5A-A7CE-89D0BCB2DFF4}"/>
          </ac:picMkLst>
        </pc:picChg>
        <pc:picChg chg="add del mod">
          <ac:chgData name="Ji Yoon Park" userId="e5624ae9-def2-4d34-b159-15d76a49e978" providerId="ADAL" clId="{62E3C07E-D43F-4E2B-A620-BB6DD88831EC}" dt="2021-12-14T08:43:03.191" v="2635" actId="931"/>
          <ac:picMkLst>
            <pc:docMk/>
            <pc:sldMk cId="3251953372" sldId="2076138210"/>
            <ac:picMk id="13" creationId="{3B2F98EC-99B4-4F77-89C5-37CC087BCE20}"/>
          </ac:picMkLst>
        </pc:picChg>
        <pc:picChg chg="add del mod">
          <ac:chgData name="Ji Yoon Park" userId="e5624ae9-def2-4d34-b159-15d76a49e978" providerId="ADAL" clId="{62E3C07E-D43F-4E2B-A620-BB6DD88831EC}" dt="2021-12-14T08:54:09.958" v="2857" actId="478"/>
          <ac:picMkLst>
            <pc:docMk/>
            <pc:sldMk cId="3251953372" sldId="2076138210"/>
            <ac:picMk id="15" creationId="{2642CF75-8902-4451-97B1-615389FA0B63}"/>
          </ac:picMkLst>
        </pc:picChg>
        <pc:picChg chg="add del mod">
          <ac:chgData name="Ji Yoon Park" userId="e5624ae9-def2-4d34-b159-15d76a49e978" providerId="ADAL" clId="{62E3C07E-D43F-4E2B-A620-BB6DD88831EC}" dt="2021-12-14T08:44:00.186" v="2639" actId="478"/>
          <ac:picMkLst>
            <pc:docMk/>
            <pc:sldMk cId="3251953372" sldId="2076138210"/>
            <ac:picMk id="18" creationId="{8CD907F9-08EC-4765-A3F4-4EE9E25405E2}"/>
          </ac:picMkLst>
        </pc:picChg>
        <pc:picChg chg="add del mod">
          <ac:chgData name="Ji Yoon Park" userId="e5624ae9-def2-4d34-b159-15d76a49e978" providerId="ADAL" clId="{62E3C07E-D43F-4E2B-A620-BB6DD88831EC}" dt="2021-12-14T08:46:29.554" v="2656" actId="478"/>
          <ac:picMkLst>
            <pc:docMk/>
            <pc:sldMk cId="3251953372" sldId="2076138210"/>
            <ac:picMk id="20" creationId="{7EFC5773-3C11-428C-867F-FCD77E549EC5}"/>
          </ac:picMkLst>
        </pc:picChg>
        <pc:picChg chg="add mod">
          <ac:chgData name="Ji Yoon Park" userId="e5624ae9-def2-4d34-b159-15d76a49e978" providerId="ADAL" clId="{62E3C07E-D43F-4E2B-A620-BB6DD88831EC}" dt="2021-12-15T01:48:07.698" v="8425" actId="1076"/>
          <ac:picMkLst>
            <pc:docMk/>
            <pc:sldMk cId="3251953372" sldId="2076138210"/>
            <ac:picMk id="25" creationId="{08D6CE9B-5510-4969-847B-1304C2423C76}"/>
          </ac:picMkLst>
        </pc:picChg>
        <pc:picChg chg="add del mod">
          <ac:chgData name="Ji Yoon Park" userId="e5624ae9-def2-4d34-b159-15d76a49e978" providerId="ADAL" clId="{62E3C07E-D43F-4E2B-A620-BB6DD88831EC}" dt="2021-12-14T08:38:19.019" v="2453" actId="478"/>
          <ac:picMkLst>
            <pc:docMk/>
            <pc:sldMk cId="3251953372" sldId="2076138210"/>
            <ac:picMk id="1026" creationId="{D6DCF6BE-D2D2-459C-9FB7-0FE6D75AA815}"/>
          </ac:picMkLst>
        </pc:picChg>
        <pc:cxnChg chg="add del mod">
          <ac:chgData name="Ji Yoon Park" userId="e5624ae9-def2-4d34-b159-15d76a49e978" providerId="ADAL" clId="{62E3C07E-D43F-4E2B-A620-BB6DD88831EC}" dt="2021-12-15T02:38:34.421" v="8752" actId="478"/>
          <ac:cxnSpMkLst>
            <pc:docMk/>
            <pc:sldMk cId="3251953372" sldId="2076138210"/>
            <ac:cxnSpMk id="3" creationId="{21DD7EB7-1513-4643-B8B3-3F6CE39DBB07}"/>
          </ac:cxnSpMkLst>
        </pc:cxnChg>
        <pc:cxnChg chg="add mod">
          <ac:chgData name="Ji Yoon Park" userId="e5624ae9-def2-4d34-b159-15d76a49e978" providerId="ADAL" clId="{62E3C07E-D43F-4E2B-A620-BB6DD88831EC}" dt="2021-12-15T02:38:34.951" v="8753" actId="22"/>
          <ac:cxnSpMkLst>
            <pc:docMk/>
            <pc:sldMk cId="3251953372" sldId="2076138210"/>
            <ac:cxnSpMk id="4" creationId="{0D8C0B00-84F1-4E41-98A0-8511414D5B5A}"/>
          </ac:cxnSpMkLst>
        </pc:cxnChg>
      </pc:sldChg>
      <pc:sldChg chg="addSp delSp modSp add del mod">
        <pc:chgData name="Ji Yoon Park" userId="e5624ae9-def2-4d34-b159-15d76a49e978" providerId="ADAL" clId="{62E3C07E-D43F-4E2B-A620-BB6DD88831EC}" dt="2021-12-15T01:47:37.876" v="8423" actId="47"/>
        <pc:sldMkLst>
          <pc:docMk/>
          <pc:sldMk cId="2746511641" sldId="2076138211"/>
        </pc:sldMkLst>
        <pc:spChg chg="add del">
          <ac:chgData name="Ji Yoon Park" userId="e5624ae9-def2-4d34-b159-15d76a49e978" providerId="ADAL" clId="{62E3C07E-D43F-4E2B-A620-BB6DD88831EC}" dt="2021-12-15T00:37:27.871" v="5809" actId="478"/>
          <ac:spMkLst>
            <pc:docMk/>
            <pc:sldMk cId="2746511641" sldId="2076138211"/>
            <ac:spMk id="2" creationId="{59401C00-0AEA-4A52-8997-76E82B4F4765}"/>
          </ac:spMkLst>
        </pc:spChg>
        <pc:spChg chg="add del">
          <ac:chgData name="Ji Yoon Park" userId="e5624ae9-def2-4d34-b159-15d76a49e978" providerId="ADAL" clId="{62E3C07E-D43F-4E2B-A620-BB6DD88831EC}" dt="2021-12-15T01:31:59.308" v="8166" actId="22"/>
          <ac:spMkLst>
            <pc:docMk/>
            <pc:sldMk cId="2746511641" sldId="2076138211"/>
            <ac:spMk id="2" creationId="{ED3E9345-4122-4530-B411-6626EA865C83}"/>
          </ac:spMkLst>
        </pc:spChg>
        <pc:spChg chg="mod">
          <ac:chgData name="Ji Yoon Park" userId="e5624ae9-def2-4d34-b159-15d76a49e978" providerId="ADAL" clId="{62E3C07E-D43F-4E2B-A620-BB6DD88831EC}" dt="2021-12-14T08:34:43.559" v="2437" actId="1037"/>
          <ac:spMkLst>
            <pc:docMk/>
            <pc:sldMk cId="2746511641" sldId="2076138211"/>
            <ac:spMk id="4" creationId="{C48A2588-DEEF-4466-B489-C48555FD0A80}"/>
          </ac:spMkLst>
        </pc:spChg>
        <pc:spChg chg="mod">
          <ac:chgData name="Ji Yoon Park" userId="e5624ae9-def2-4d34-b159-15d76a49e978" providerId="ADAL" clId="{62E3C07E-D43F-4E2B-A620-BB6DD88831EC}" dt="2021-12-14T08:35:03.304" v="2445" actId="20577"/>
          <ac:spMkLst>
            <pc:docMk/>
            <pc:sldMk cId="2746511641" sldId="2076138211"/>
            <ac:spMk id="5" creationId="{856881EA-0B91-4897-8A3A-ED859EA8E9F5}"/>
          </ac:spMkLst>
        </pc:spChg>
        <pc:spChg chg="mod">
          <ac:chgData name="Ji Yoon Park" userId="e5624ae9-def2-4d34-b159-15d76a49e978" providerId="ADAL" clId="{62E3C07E-D43F-4E2B-A620-BB6DD88831EC}" dt="2021-12-14T08:34:43.559" v="2437" actId="1037"/>
          <ac:spMkLst>
            <pc:docMk/>
            <pc:sldMk cId="2746511641" sldId="2076138211"/>
            <ac:spMk id="6" creationId="{7FADB5E4-83CF-47EF-AC04-3689C7951EBE}"/>
          </ac:spMkLst>
        </pc:spChg>
        <pc:spChg chg="mod">
          <ac:chgData name="Ji Yoon Park" userId="e5624ae9-def2-4d34-b159-15d76a49e978" providerId="ADAL" clId="{62E3C07E-D43F-4E2B-A620-BB6DD88831EC}" dt="2021-12-14T08:34:47.457" v="2444" actId="1037"/>
          <ac:spMkLst>
            <pc:docMk/>
            <pc:sldMk cId="2746511641" sldId="2076138211"/>
            <ac:spMk id="7" creationId="{72586467-7936-4E76-9180-189FF966B546}"/>
          </ac:spMkLst>
        </pc:spChg>
        <pc:spChg chg="add del mod">
          <ac:chgData name="Ji Yoon Park" userId="e5624ae9-def2-4d34-b159-15d76a49e978" providerId="ADAL" clId="{62E3C07E-D43F-4E2B-A620-BB6DD88831EC}" dt="2021-12-14T08:33:37.163" v="2403" actId="21"/>
          <ac:spMkLst>
            <pc:docMk/>
            <pc:sldMk cId="2746511641" sldId="2076138211"/>
            <ac:spMk id="11" creationId="{25BA8A83-3EF9-45E2-ACE5-2FC4E2E90FBA}"/>
          </ac:spMkLst>
        </pc:spChg>
        <pc:spChg chg="add del mod">
          <ac:chgData name="Ji Yoon Park" userId="e5624ae9-def2-4d34-b159-15d76a49e978" providerId="ADAL" clId="{62E3C07E-D43F-4E2B-A620-BB6DD88831EC}" dt="2021-12-14T08:33:37.163" v="2403" actId="21"/>
          <ac:spMkLst>
            <pc:docMk/>
            <pc:sldMk cId="2746511641" sldId="2076138211"/>
            <ac:spMk id="12" creationId="{CE823C51-263E-47DD-BB49-0AD8E3523C3E}"/>
          </ac:spMkLst>
        </pc:spChg>
        <pc:spChg chg="add mod">
          <ac:chgData name="Ji Yoon Park" userId="e5624ae9-def2-4d34-b159-15d76a49e978" providerId="ADAL" clId="{62E3C07E-D43F-4E2B-A620-BB6DD88831EC}" dt="2021-12-14T08:34:31.310" v="2419" actId="1076"/>
          <ac:spMkLst>
            <pc:docMk/>
            <pc:sldMk cId="2746511641" sldId="2076138211"/>
            <ac:spMk id="13" creationId="{82AB941C-7BED-439B-95B2-BB9F9D60C12F}"/>
          </ac:spMkLst>
        </pc:spChg>
        <pc:spChg chg="mod">
          <ac:chgData name="Ji Yoon Park" userId="e5624ae9-def2-4d34-b159-15d76a49e978" providerId="ADAL" clId="{62E3C07E-D43F-4E2B-A620-BB6DD88831EC}" dt="2021-12-14T08:31:47.399" v="2291" actId="1076"/>
          <ac:spMkLst>
            <pc:docMk/>
            <pc:sldMk cId="2746511641" sldId="2076138211"/>
            <ac:spMk id="14" creationId="{12F57858-903C-46A9-9906-73E81D0FC7B7}"/>
          </ac:spMkLst>
        </pc:spChg>
        <pc:spChg chg="mod">
          <ac:chgData name="Ji Yoon Park" userId="e5624ae9-def2-4d34-b159-15d76a49e978" providerId="ADAL" clId="{62E3C07E-D43F-4E2B-A620-BB6DD88831EC}" dt="2021-12-14T08:31:47.399" v="2291" actId="1076"/>
          <ac:spMkLst>
            <pc:docMk/>
            <pc:sldMk cId="2746511641" sldId="2076138211"/>
            <ac:spMk id="15" creationId="{2FF092BA-E74B-41E0-B979-21F5F7022827}"/>
          </ac:spMkLst>
        </pc:spChg>
        <pc:spChg chg="mod">
          <ac:chgData name="Ji Yoon Park" userId="e5624ae9-def2-4d34-b159-15d76a49e978" providerId="ADAL" clId="{62E3C07E-D43F-4E2B-A620-BB6DD88831EC}" dt="2021-12-14T08:31:37.993" v="2290" actId="1076"/>
          <ac:spMkLst>
            <pc:docMk/>
            <pc:sldMk cId="2746511641" sldId="2076138211"/>
            <ac:spMk id="16" creationId="{3BD63C8E-5E9F-481E-B5AB-59481AA4EE2D}"/>
          </ac:spMkLst>
        </pc:spChg>
        <pc:spChg chg="mod">
          <ac:chgData name="Ji Yoon Park" userId="e5624ae9-def2-4d34-b159-15d76a49e978" providerId="ADAL" clId="{62E3C07E-D43F-4E2B-A620-BB6DD88831EC}" dt="2021-12-14T08:31:37.993" v="2290" actId="1076"/>
          <ac:spMkLst>
            <pc:docMk/>
            <pc:sldMk cId="2746511641" sldId="2076138211"/>
            <ac:spMk id="17" creationId="{3D3596B4-05D2-428D-BC8E-D18CB32B42AF}"/>
          </ac:spMkLst>
        </pc:spChg>
        <pc:spChg chg="add mod">
          <ac:chgData name="Ji Yoon Park" userId="e5624ae9-def2-4d34-b159-15d76a49e978" providerId="ADAL" clId="{62E3C07E-D43F-4E2B-A620-BB6DD88831EC}" dt="2021-12-14T08:34:31.310" v="2419" actId="1076"/>
          <ac:spMkLst>
            <pc:docMk/>
            <pc:sldMk cId="2746511641" sldId="2076138211"/>
            <ac:spMk id="18" creationId="{F9B8D5CF-398D-4213-8486-638EAE9BF235}"/>
          </ac:spMkLst>
        </pc:spChg>
      </pc:sldChg>
      <pc:sldChg chg="del">
        <pc:chgData name="Ji Yoon Park" userId="e5624ae9-def2-4d34-b159-15d76a49e978" providerId="ADAL" clId="{62E3C07E-D43F-4E2B-A620-BB6DD88831EC}" dt="2021-12-14T06:44:58.884" v="13" actId="47"/>
        <pc:sldMkLst>
          <pc:docMk/>
          <pc:sldMk cId="2823604003" sldId="2076138211"/>
        </pc:sldMkLst>
      </pc:sldChg>
      <pc:sldChg chg="addSp delSp modSp add mod">
        <pc:chgData name="Ji Yoon Park" userId="e5624ae9-def2-4d34-b159-15d76a49e978" providerId="ADAL" clId="{62E3C07E-D43F-4E2B-A620-BB6DD88831EC}" dt="2021-12-15T02:38:39.502" v="8755" actId="22"/>
        <pc:sldMkLst>
          <pc:docMk/>
          <pc:sldMk cId="313658781" sldId="2076138212"/>
        </pc:sldMkLst>
        <pc:spChg chg="add del mod">
          <ac:chgData name="Ji Yoon Park" userId="e5624ae9-def2-4d34-b159-15d76a49e978" providerId="ADAL" clId="{62E3C07E-D43F-4E2B-A620-BB6DD88831EC}" dt="2021-12-15T01:53:25.504" v="8517" actId="478"/>
          <ac:spMkLst>
            <pc:docMk/>
            <pc:sldMk cId="313658781" sldId="2076138212"/>
            <ac:spMk id="2" creationId="{186FB7A7-5885-43F4-914A-9EB10DE9AD89}"/>
          </ac:spMkLst>
        </pc:spChg>
        <pc:spChg chg="add mod">
          <ac:chgData name="Ji Yoon Park" userId="e5624ae9-def2-4d34-b159-15d76a49e978" providerId="ADAL" clId="{62E3C07E-D43F-4E2B-A620-BB6DD88831EC}" dt="2021-12-15T01:53:29.081" v="8518" actId="1076"/>
          <ac:spMkLst>
            <pc:docMk/>
            <pc:sldMk cId="313658781" sldId="2076138212"/>
            <ac:spMk id="3" creationId="{289CA662-8FA8-47A7-AB08-80EE8F55BE72}"/>
          </ac:spMkLst>
        </pc:spChg>
        <pc:spChg chg="add del">
          <ac:chgData name="Ji Yoon Park" userId="e5624ae9-def2-4d34-b159-15d76a49e978" providerId="ADAL" clId="{62E3C07E-D43F-4E2B-A620-BB6DD88831EC}" dt="2021-12-15T00:38:26.269" v="5816" actId="478"/>
          <ac:spMkLst>
            <pc:docMk/>
            <pc:sldMk cId="313658781" sldId="2076138212"/>
            <ac:spMk id="6" creationId="{1884CDDD-E964-4263-AF2C-E4850B4B1D0A}"/>
          </ac:spMkLst>
        </pc:spChg>
        <pc:spChg chg="add del mod">
          <ac:chgData name="Ji Yoon Park" userId="e5624ae9-def2-4d34-b159-15d76a49e978" providerId="ADAL" clId="{62E3C07E-D43F-4E2B-A620-BB6DD88831EC}" dt="2021-12-14T09:10:12.622" v="3867" actId="21"/>
          <ac:spMkLst>
            <pc:docMk/>
            <pc:sldMk cId="313658781" sldId="2076138212"/>
            <ac:spMk id="6" creationId="{DAF3F25C-C4EA-43BD-80CD-0E8B7D9044CA}"/>
          </ac:spMkLst>
        </pc:spChg>
        <pc:spChg chg="add mod">
          <ac:chgData name="Ji Yoon Park" userId="e5624ae9-def2-4d34-b159-15d76a49e978" providerId="ADAL" clId="{62E3C07E-D43F-4E2B-A620-BB6DD88831EC}" dt="2021-12-15T00:41:40.884" v="5828" actId="14100"/>
          <ac:spMkLst>
            <pc:docMk/>
            <pc:sldMk cId="313658781" sldId="2076138212"/>
            <ac:spMk id="7" creationId="{A2B2A162-7A0E-4241-ACF7-BAA03595F199}"/>
          </ac:spMkLst>
        </pc:spChg>
        <pc:spChg chg="add mod">
          <ac:chgData name="Ji Yoon Park" userId="e5624ae9-def2-4d34-b159-15d76a49e978" providerId="ADAL" clId="{62E3C07E-D43F-4E2B-A620-BB6DD88831EC}" dt="2021-12-15T00:42:10.909" v="5830" actId="1076"/>
          <ac:spMkLst>
            <pc:docMk/>
            <pc:sldMk cId="313658781" sldId="2076138212"/>
            <ac:spMk id="8" creationId="{514378A5-BE80-479B-BA9B-CE19DE93F88E}"/>
          </ac:spMkLst>
        </pc:spChg>
        <pc:spChg chg="add mod">
          <ac:chgData name="Ji Yoon Park" userId="e5624ae9-def2-4d34-b159-15d76a49e978" providerId="ADAL" clId="{62E3C07E-D43F-4E2B-A620-BB6DD88831EC}" dt="2021-12-15T00:42:20.034" v="5832" actId="1076"/>
          <ac:spMkLst>
            <pc:docMk/>
            <pc:sldMk cId="313658781" sldId="2076138212"/>
            <ac:spMk id="10" creationId="{8EA5A62B-43F2-4A66-A18F-0B35E56C789E}"/>
          </ac:spMkLst>
        </pc:spChg>
        <pc:spChg chg="add mod">
          <ac:chgData name="Ji Yoon Park" userId="e5624ae9-def2-4d34-b159-15d76a49e978" providerId="ADAL" clId="{62E3C07E-D43F-4E2B-A620-BB6DD88831EC}" dt="2021-12-15T00:43:37.044" v="5847" actId="1076"/>
          <ac:spMkLst>
            <pc:docMk/>
            <pc:sldMk cId="313658781" sldId="2076138212"/>
            <ac:spMk id="11" creationId="{D3C4D5FD-DF57-44C7-B531-8588F0E34697}"/>
          </ac:spMkLst>
        </pc:spChg>
        <pc:spChg chg="add mod">
          <ac:chgData name="Ji Yoon Park" userId="e5624ae9-def2-4d34-b159-15d76a49e978" providerId="ADAL" clId="{62E3C07E-D43F-4E2B-A620-BB6DD88831EC}" dt="2021-12-15T00:44:07.519" v="5851" actId="1076"/>
          <ac:spMkLst>
            <pc:docMk/>
            <pc:sldMk cId="313658781" sldId="2076138212"/>
            <ac:spMk id="12" creationId="{85587C95-B6D0-4D0B-8C88-1C9CED39D4AA}"/>
          </ac:spMkLst>
        </pc:spChg>
        <pc:spChg chg="add mod">
          <ac:chgData name="Ji Yoon Park" userId="e5624ae9-def2-4d34-b159-15d76a49e978" providerId="ADAL" clId="{62E3C07E-D43F-4E2B-A620-BB6DD88831EC}" dt="2021-12-15T00:42:37.337" v="5836" actId="1076"/>
          <ac:spMkLst>
            <pc:docMk/>
            <pc:sldMk cId="313658781" sldId="2076138212"/>
            <ac:spMk id="13" creationId="{7AA6EB8E-90B1-407F-937C-695A373ADADD}"/>
          </ac:spMkLst>
        </pc:spChg>
        <pc:spChg chg="add mod">
          <ac:chgData name="Ji Yoon Park" userId="e5624ae9-def2-4d34-b159-15d76a49e978" providerId="ADAL" clId="{62E3C07E-D43F-4E2B-A620-BB6DD88831EC}" dt="2021-12-15T00:42:42.092" v="5838" actId="1076"/>
          <ac:spMkLst>
            <pc:docMk/>
            <pc:sldMk cId="313658781" sldId="2076138212"/>
            <ac:spMk id="14" creationId="{DE49C9CE-F7A6-40CF-B19B-79CD1E4B606D}"/>
          </ac:spMkLst>
        </pc:spChg>
        <pc:spChg chg="mod">
          <ac:chgData name="Ji Yoon Park" userId="e5624ae9-def2-4d34-b159-15d76a49e978" providerId="ADAL" clId="{62E3C07E-D43F-4E2B-A620-BB6DD88831EC}" dt="2021-12-14T09:20:50.069" v="4466" actId="20577"/>
          <ac:spMkLst>
            <pc:docMk/>
            <pc:sldMk cId="313658781" sldId="2076138212"/>
            <ac:spMk id="17" creationId="{00000000-0000-0000-0000-000000000000}"/>
          </ac:spMkLst>
        </pc:spChg>
        <pc:spChg chg="add mod">
          <ac:chgData name="Ji Yoon Park" userId="e5624ae9-def2-4d34-b159-15d76a49e978" providerId="ADAL" clId="{62E3C07E-D43F-4E2B-A620-BB6DD88831EC}" dt="2021-12-15T00:44:10.336" v="5852" actId="1076"/>
          <ac:spMkLst>
            <pc:docMk/>
            <pc:sldMk cId="313658781" sldId="2076138212"/>
            <ac:spMk id="18" creationId="{B9A1BCC3-A9D2-4980-A6EE-5E8A88DB48FB}"/>
          </ac:spMkLst>
        </pc:spChg>
        <pc:spChg chg="add del">
          <ac:chgData name="Ji Yoon Park" userId="e5624ae9-def2-4d34-b159-15d76a49e978" providerId="ADAL" clId="{62E3C07E-D43F-4E2B-A620-BB6DD88831EC}" dt="2021-12-14T09:08:09.440" v="3846" actId="478"/>
          <ac:spMkLst>
            <pc:docMk/>
            <pc:sldMk cId="313658781" sldId="2076138212"/>
            <ac:spMk id="20" creationId="{5CBEE8E1-389C-4589-B97A-072524A1BA2F}"/>
          </ac:spMkLst>
        </pc:spChg>
        <pc:spChg chg="add del mod">
          <ac:chgData name="Ji Yoon Park" userId="e5624ae9-def2-4d34-b159-15d76a49e978" providerId="ADAL" clId="{62E3C07E-D43F-4E2B-A620-BB6DD88831EC}" dt="2021-12-14T09:08:28.829" v="3849" actId="478"/>
          <ac:spMkLst>
            <pc:docMk/>
            <pc:sldMk cId="313658781" sldId="2076138212"/>
            <ac:spMk id="21" creationId="{F111CB48-B938-404B-BCAD-F115C20048E9}"/>
          </ac:spMkLst>
        </pc:spChg>
        <pc:spChg chg="add mod">
          <ac:chgData name="Ji Yoon Park" userId="e5624ae9-def2-4d34-b159-15d76a49e978" providerId="ADAL" clId="{62E3C07E-D43F-4E2B-A620-BB6DD88831EC}" dt="2021-12-15T00:43:50.574" v="5849" actId="1076"/>
          <ac:spMkLst>
            <pc:docMk/>
            <pc:sldMk cId="313658781" sldId="2076138212"/>
            <ac:spMk id="27" creationId="{964010C7-9881-4FEF-A61E-6F2B0B6337C2}"/>
          </ac:spMkLst>
        </pc:spChg>
        <pc:spChg chg="add mod">
          <ac:chgData name="Ji Yoon Park" userId="e5624ae9-def2-4d34-b159-15d76a49e978" providerId="ADAL" clId="{62E3C07E-D43F-4E2B-A620-BB6DD88831EC}" dt="2021-12-15T00:43:57.106" v="5850" actId="1076"/>
          <ac:spMkLst>
            <pc:docMk/>
            <pc:sldMk cId="313658781" sldId="2076138212"/>
            <ac:spMk id="34" creationId="{E6A098BE-B10D-482C-8E07-BAA0BFF4158C}"/>
          </ac:spMkLst>
        </pc:spChg>
        <pc:spChg chg="add mod">
          <ac:chgData name="Ji Yoon Park" userId="e5624ae9-def2-4d34-b159-15d76a49e978" providerId="ADAL" clId="{62E3C07E-D43F-4E2B-A620-BB6DD88831EC}" dt="2021-12-15T00:44:27.903" v="5854" actId="1076"/>
          <ac:spMkLst>
            <pc:docMk/>
            <pc:sldMk cId="313658781" sldId="2076138212"/>
            <ac:spMk id="58" creationId="{23DC0ABE-9540-4F6F-B944-47AB829080F8}"/>
          </ac:spMkLst>
        </pc:spChg>
        <pc:spChg chg="add del">
          <ac:chgData name="Ji Yoon Park" userId="e5624ae9-def2-4d34-b159-15d76a49e978" providerId="ADAL" clId="{62E3C07E-D43F-4E2B-A620-BB6DD88831EC}" dt="2021-12-14T09:18:39.827" v="4260" actId="478"/>
          <ac:spMkLst>
            <pc:docMk/>
            <pc:sldMk cId="313658781" sldId="2076138212"/>
            <ac:spMk id="1034" creationId="{D7A76292-44FA-435E-B0F6-0C5C4A0A0474}"/>
          </ac:spMkLst>
        </pc:spChg>
        <pc:spChg chg="add mod">
          <ac:chgData name="Ji Yoon Park" userId="e5624ae9-def2-4d34-b159-15d76a49e978" providerId="ADAL" clId="{62E3C07E-D43F-4E2B-A620-BB6DD88831EC}" dt="2021-12-14T09:20:04.862" v="4447" actId="1076"/>
          <ac:spMkLst>
            <pc:docMk/>
            <pc:sldMk cId="313658781" sldId="2076138212"/>
            <ac:spMk id="1037" creationId="{CC625DAB-EB11-4632-8F77-D9F77A9C73F2}"/>
          </ac:spMkLst>
        </pc:spChg>
        <pc:picChg chg="mod">
          <ac:chgData name="Ji Yoon Park" userId="e5624ae9-def2-4d34-b159-15d76a49e978" providerId="ADAL" clId="{62E3C07E-D43F-4E2B-A620-BB6DD88831EC}" dt="2021-12-14T09:19:50.785" v="4445" actId="1038"/>
          <ac:picMkLst>
            <pc:docMk/>
            <pc:sldMk cId="313658781" sldId="2076138212"/>
            <ac:picMk id="1026" creationId="{D6DCF6BE-D2D2-459C-9FB7-0FE6D75AA815}"/>
          </ac:picMkLst>
        </pc:picChg>
        <pc:cxnChg chg="add del mod">
          <ac:chgData name="Ji Yoon Park" userId="e5624ae9-def2-4d34-b159-15d76a49e978" providerId="ADAL" clId="{62E3C07E-D43F-4E2B-A620-BB6DD88831EC}" dt="2021-12-15T02:38:39.092" v="8754" actId="478"/>
          <ac:cxnSpMkLst>
            <pc:docMk/>
            <pc:sldMk cId="313658781" sldId="2076138212"/>
            <ac:cxnSpMk id="4" creationId="{D1D777C3-0F5C-40F4-A570-8279568792DE}"/>
          </ac:cxnSpMkLst>
        </pc:cxnChg>
        <pc:cxnChg chg="add mod">
          <ac:chgData name="Ji Yoon Park" userId="e5624ae9-def2-4d34-b159-15d76a49e978" providerId="ADAL" clId="{62E3C07E-D43F-4E2B-A620-BB6DD88831EC}" dt="2021-12-15T02:38:39.502" v="8755" actId="22"/>
          <ac:cxnSpMkLst>
            <pc:docMk/>
            <pc:sldMk cId="313658781" sldId="2076138212"/>
            <ac:cxnSpMk id="5" creationId="{B13D0588-74A6-4DB4-82E8-F65262FE06FE}"/>
          </ac:cxnSpMkLst>
        </pc:cxnChg>
        <pc:cxnChg chg="add del mod">
          <ac:chgData name="Ji Yoon Park" userId="e5624ae9-def2-4d34-b159-15d76a49e978" providerId="ADAL" clId="{62E3C07E-D43F-4E2B-A620-BB6DD88831EC}" dt="2021-12-14T09:09:52.638" v="3862" actId="478"/>
          <ac:cxnSpMkLst>
            <pc:docMk/>
            <pc:sldMk cId="313658781" sldId="2076138212"/>
            <ac:cxnSpMk id="5" creationId="{E2D2EB99-A4D6-4CA0-BE7F-5C645290EB42}"/>
          </ac:cxnSpMkLst>
        </pc:cxnChg>
        <pc:cxnChg chg="add mod">
          <ac:chgData name="Ji Yoon Park" userId="e5624ae9-def2-4d34-b159-15d76a49e978" providerId="ADAL" clId="{62E3C07E-D43F-4E2B-A620-BB6DD88831EC}" dt="2021-12-15T01:51:00.087" v="8448" actId="208"/>
          <ac:cxnSpMkLst>
            <pc:docMk/>
            <pc:sldMk cId="313658781" sldId="2076138212"/>
            <ac:cxnSpMk id="9" creationId="{2327A1CA-B17A-49C2-BBF8-172D880B4E01}"/>
          </ac:cxnSpMkLst>
        </pc:cxnChg>
        <pc:cxnChg chg="add del mod">
          <ac:chgData name="Ji Yoon Park" userId="e5624ae9-def2-4d34-b159-15d76a49e978" providerId="ADAL" clId="{62E3C07E-D43F-4E2B-A620-BB6DD88831EC}" dt="2021-12-14T09:12:25.211" v="3887" actId="478"/>
          <ac:cxnSpMkLst>
            <pc:docMk/>
            <pc:sldMk cId="313658781" sldId="2076138212"/>
            <ac:cxnSpMk id="13" creationId="{2BD0D90E-E743-45CD-AAAD-A7E63B9A603C}"/>
          </ac:cxnSpMkLst>
        </pc:cxnChg>
        <pc:cxnChg chg="add mod">
          <ac:chgData name="Ji Yoon Park" userId="e5624ae9-def2-4d34-b159-15d76a49e978" providerId="ADAL" clId="{62E3C07E-D43F-4E2B-A620-BB6DD88831EC}" dt="2021-12-15T01:50:52.204" v="8446" actId="208"/>
          <ac:cxnSpMkLst>
            <pc:docMk/>
            <pc:sldMk cId="313658781" sldId="2076138212"/>
            <ac:cxnSpMk id="25" creationId="{06E2F381-3EAC-4B2D-A4F9-DAD86CB65F62}"/>
          </ac:cxnSpMkLst>
        </pc:cxnChg>
        <pc:cxnChg chg="add mod">
          <ac:chgData name="Ji Yoon Park" userId="e5624ae9-def2-4d34-b159-15d76a49e978" providerId="ADAL" clId="{62E3C07E-D43F-4E2B-A620-BB6DD88831EC}" dt="2021-12-15T01:50:48.549" v="8445" actId="208"/>
          <ac:cxnSpMkLst>
            <pc:docMk/>
            <pc:sldMk cId="313658781" sldId="2076138212"/>
            <ac:cxnSpMk id="30" creationId="{47C329FF-966B-4AE9-861F-464F60E6C9CD}"/>
          </ac:cxnSpMkLst>
        </pc:cxnChg>
        <pc:cxnChg chg="add mod">
          <ac:chgData name="Ji Yoon Park" userId="e5624ae9-def2-4d34-b159-15d76a49e978" providerId="ADAL" clId="{62E3C07E-D43F-4E2B-A620-BB6DD88831EC}" dt="2021-12-15T01:50:56.018" v="8447" actId="208"/>
          <ac:cxnSpMkLst>
            <pc:docMk/>
            <pc:sldMk cId="313658781" sldId="2076138212"/>
            <ac:cxnSpMk id="49" creationId="{18EB9D26-B00C-4392-8042-D1A9C2780461}"/>
          </ac:cxnSpMkLst>
        </pc:cxnChg>
        <pc:cxnChg chg="add del mod">
          <ac:chgData name="Ji Yoon Park" userId="e5624ae9-def2-4d34-b159-15d76a49e978" providerId="ADAL" clId="{62E3C07E-D43F-4E2B-A620-BB6DD88831EC}" dt="2021-12-14T09:17:15.280" v="4243" actId="478"/>
          <ac:cxnSpMkLst>
            <pc:docMk/>
            <pc:sldMk cId="313658781" sldId="2076138212"/>
            <ac:cxnSpMk id="53" creationId="{530E0BC4-A633-4B29-9CD9-FC3C90CACB75}"/>
          </ac:cxnSpMkLst>
        </pc:cxnChg>
        <pc:cxnChg chg="add mod">
          <ac:chgData name="Ji Yoon Park" userId="e5624ae9-def2-4d34-b159-15d76a49e978" providerId="ADAL" clId="{62E3C07E-D43F-4E2B-A620-BB6DD88831EC}" dt="2021-12-15T01:50:44.974" v="8444" actId="208"/>
          <ac:cxnSpMkLst>
            <pc:docMk/>
            <pc:sldMk cId="313658781" sldId="2076138212"/>
            <ac:cxnSpMk id="1027" creationId="{BA06DEB8-8A9E-400D-9A19-9D4158ACBC8F}"/>
          </ac:cxnSpMkLst>
        </pc:cxnChg>
        <pc:cxnChg chg="add mod">
          <ac:chgData name="Ji Yoon Park" userId="e5624ae9-def2-4d34-b159-15d76a49e978" providerId="ADAL" clId="{62E3C07E-D43F-4E2B-A620-BB6DD88831EC}" dt="2021-12-15T01:50:41.286" v="8443" actId="208"/>
          <ac:cxnSpMkLst>
            <pc:docMk/>
            <pc:sldMk cId="313658781" sldId="2076138212"/>
            <ac:cxnSpMk id="1036" creationId="{9D64DFD1-069E-4530-AE67-0169059C41D2}"/>
          </ac:cxnSpMkLst>
        </pc:cxnChg>
      </pc:sldChg>
      <pc:sldChg chg="addSp delSp modSp add mod modClrScheme chgLayout">
        <pc:chgData name="Ji Yoon Park" userId="e5624ae9-def2-4d34-b159-15d76a49e978" providerId="ADAL" clId="{62E3C07E-D43F-4E2B-A620-BB6DD88831EC}" dt="2021-12-15T02:38:43.981" v="8757" actId="22"/>
        <pc:sldMkLst>
          <pc:docMk/>
          <pc:sldMk cId="2466398344" sldId="2076138213"/>
        </pc:sldMkLst>
        <pc:spChg chg="add mod">
          <ac:chgData name="Ji Yoon Park" userId="e5624ae9-def2-4d34-b159-15d76a49e978" providerId="ADAL" clId="{62E3C07E-D43F-4E2B-A620-BB6DD88831EC}" dt="2021-12-15T01:54:50.809" v="8557" actId="1076"/>
          <ac:spMkLst>
            <pc:docMk/>
            <pc:sldMk cId="2466398344" sldId="2076138213"/>
            <ac:spMk id="2" creationId="{A622429E-01F3-47A8-897F-8C8C37E7989D}"/>
          </ac:spMkLst>
        </pc:spChg>
        <pc:spChg chg="add del mod ord">
          <ac:chgData name="Ji Yoon Park" userId="e5624ae9-def2-4d34-b159-15d76a49e978" providerId="ADAL" clId="{62E3C07E-D43F-4E2B-A620-BB6DD88831EC}" dt="2021-12-14T09:22:17.449" v="4523" actId="700"/>
          <ac:spMkLst>
            <pc:docMk/>
            <pc:sldMk cId="2466398344" sldId="2076138213"/>
            <ac:spMk id="3" creationId="{201E0B69-1685-482D-97CC-15D3AFE30337}"/>
          </ac:spMkLst>
        </pc:spChg>
        <pc:spChg chg="add del mod ord">
          <ac:chgData name="Ji Yoon Park" userId="e5624ae9-def2-4d34-b159-15d76a49e978" providerId="ADAL" clId="{62E3C07E-D43F-4E2B-A620-BB6DD88831EC}" dt="2021-12-14T09:31:15.187" v="4946" actId="478"/>
          <ac:spMkLst>
            <pc:docMk/>
            <pc:sldMk cId="2466398344" sldId="2076138213"/>
            <ac:spMk id="4" creationId="{1DB60518-1799-4A3C-B771-9BD2611DFF64}"/>
          </ac:spMkLst>
        </pc:spChg>
        <pc:spChg chg="add del mod">
          <ac:chgData name="Ji Yoon Park" userId="e5624ae9-def2-4d34-b159-15d76a49e978" providerId="ADAL" clId="{62E3C07E-D43F-4E2B-A620-BB6DD88831EC}" dt="2021-12-15T01:54:24.582" v="8553" actId="478"/>
          <ac:spMkLst>
            <pc:docMk/>
            <pc:sldMk cId="2466398344" sldId="2076138213"/>
            <ac:spMk id="4" creationId="{6146362A-206B-486F-9759-FC5C27203981}"/>
          </ac:spMkLst>
        </pc:spChg>
        <pc:spChg chg="del">
          <ac:chgData name="Ji Yoon Park" userId="e5624ae9-def2-4d34-b159-15d76a49e978" providerId="ADAL" clId="{62E3C07E-D43F-4E2B-A620-BB6DD88831EC}" dt="2021-12-14T09:21:59.017" v="4522" actId="478"/>
          <ac:spMkLst>
            <pc:docMk/>
            <pc:sldMk cId="2466398344" sldId="2076138213"/>
            <ac:spMk id="5" creationId="{67C5E1CC-80ED-4BB4-AF9B-114FBE9C837C}"/>
          </ac:spMkLst>
        </pc:spChg>
        <pc:spChg chg="add del mod ord">
          <ac:chgData name="Ji Yoon Park" userId="e5624ae9-def2-4d34-b159-15d76a49e978" providerId="ADAL" clId="{62E3C07E-D43F-4E2B-A620-BB6DD88831EC}" dt="2021-12-14T09:31:15.187" v="4946" actId="478"/>
          <ac:spMkLst>
            <pc:docMk/>
            <pc:sldMk cId="2466398344" sldId="2076138213"/>
            <ac:spMk id="6" creationId="{941511FD-61EE-47A6-880D-CDB1491E4911}"/>
          </ac:spMkLst>
        </pc:spChg>
        <pc:spChg chg="add del mod ord">
          <ac:chgData name="Ji Yoon Park" userId="e5624ae9-def2-4d34-b159-15d76a49e978" providerId="ADAL" clId="{62E3C07E-D43F-4E2B-A620-BB6DD88831EC}" dt="2021-12-14T09:31:15.187" v="4946" actId="478"/>
          <ac:spMkLst>
            <pc:docMk/>
            <pc:sldMk cId="2466398344" sldId="2076138213"/>
            <ac:spMk id="7" creationId="{D5687FFE-7AFB-42B7-B74F-03CD29D0786F}"/>
          </ac:spMkLst>
        </pc:spChg>
        <pc:spChg chg="add del mod ord">
          <ac:chgData name="Ji Yoon Park" userId="e5624ae9-def2-4d34-b159-15d76a49e978" providerId="ADAL" clId="{62E3C07E-D43F-4E2B-A620-BB6DD88831EC}" dt="2021-12-14T09:31:15.187" v="4946" actId="478"/>
          <ac:spMkLst>
            <pc:docMk/>
            <pc:sldMk cId="2466398344" sldId="2076138213"/>
            <ac:spMk id="8" creationId="{E08E63E7-344C-4206-8716-4FA11B96E19F}"/>
          </ac:spMkLst>
        </pc:spChg>
        <pc:spChg chg="add del mod ord">
          <ac:chgData name="Ji Yoon Park" userId="e5624ae9-def2-4d34-b159-15d76a49e978" providerId="ADAL" clId="{62E3C07E-D43F-4E2B-A620-BB6DD88831EC}" dt="2021-12-14T09:31:15.187" v="4946" actId="478"/>
          <ac:spMkLst>
            <pc:docMk/>
            <pc:sldMk cId="2466398344" sldId="2076138213"/>
            <ac:spMk id="9" creationId="{9B92301B-5252-4117-AE99-C386DD7A6312}"/>
          </ac:spMkLst>
        </pc:spChg>
        <pc:spChg chg="add del mod ord">
          <ac:chgData name="Ji Yoon Park" userId="e5624ae9-def2-4d34-b159-15d76a49e978" providerId="ADAL" clId="{62E3C07E-D43F-4E2B-A620-BB6DD88831EC}" dt="2021-12-14T09:31:15.187" v="4946" actId="478"/>
          <ac:spMkLst>
            <pc:docMk/>
            <pc:sldMk cId="2466398344" sldId="2076138213"/>
            <ac:spMk id="10" creationId="{94713352-2E5A-4E8F-81D7-82395AC2D1A6}"/>
          </ac:spMkLst>
        </pc:spChg>
        <pc:spChg chg="add del mod ord">
          <ac:chgData name="Ji Yoon Park" userId="e5624ae9-def2-4d34-b159-15d76a49e978" providerId="ADAL" clId="{62E3C07E-D43F-4E2B-A620-BB6DD88831EC}" dt="2021-12-14T09:31:15.187" v="4946" actId="478"/>
          <ac:spMkLst>
            <pc:docMk/>
            <pc:sldMk cId="2466398344" sldId="2076138213"/>
            <ac:spMk id="11" creationId="{4B766713-4CFA-4AFC-9D31-DE34C7689897}"/>
          </ac:spMkLst>
        </pc:spChg>
        <pc:spChg chg="add del mod ord">
          <ac:chgData name="Ji Yoon Park" userId="e5624ae9-def2-4d34-b159-15d76a49e978" providerId="ADAL" clId="{62E3C07E-D43F-4E2B-A620-BB6DD88831EC}" dt="2021-12-14T09:31:15.187" v="4946" actId="478"/>
          <ac:spMkLst>
            <pc:docMk/>
            <pc:sldMk cId="2466398344" sldId="2076138213"/>
            <ac:spMk id="12" creationId="{EDE0DD0F-7B4E-4303-9C80-CA09DA3FF138}"/>
          </ac:spMkLst>
        </pc:spChg>
        <pc:spChg chg="add del mod ord">
          <ac:chgData name="Ji Yoon Park" userId="e5624ae9-def2-4d34-b159-15d76a49e978" providerId="ADAL" clId="{62E3C07E-D43F-4E2B-A620-BB6DD88831EC}" dt="2021-12-15T01:54:22.689" v="8552" actId="478"/>
          <ac:spMkLst>
            <pc:docMk/>
            <pc:sldMk cId="2466398344" sldId="2076138213"/>
            <ac:spMk id="13" creationId="{7D775144-D767-46A9-BF34-583C68A82F05}"/>
          </ac:spMkLst>
        </pc:spChg>
        <pc:spChg chg="add mod ord">
          <ac:chgData name="Ji Yoon Park" userId="e5624ae9-def2-4d34-b159-15d76a49e978" providerId="ADAL" clId="{62E3C07E-D43F-4E2B-A620-BB6DD88831EC}" dt="2021-12-15T01:54:50.809" v="8557" actId="1076"/>
          <ac:spMkLst>
            <pc:docMk/>
            <pc:sldMk cId="2466398344" sldId="2076138213"/>
            <ac:spMk id="14" creationId="{FF1A0FAC-D8AB-404B-93DB-69AD2D0BBD30}"/>
          </ac:spMkLst>
        </pc:spChg>
        <pc:spChg chg="mod ord">
          <ac:chgData name="Ji Yoon Park" userId="e5624ae9-def2-4d34-b159-15d76a49e978" providerId="ADAL" clId="{62E3C07E-D43F-4E2B-A620-BB6DD88831EC}" dt="2021-12-14T09:22:17.449" v="4523" actId="700"/>
          <ac:spMkLst>
            <pc:docMk/>
            <pc:sldMk cId="2466398344" sldId="2076138213"/>
            <ac:spMk id="17" creationId="{00000000-0000-0000-0000-000000000000}"/>
          </ac:spMkLst>
        </pc:spChg>
        <pc:spChg chg="add del mod">
          <ac:chgData name="Ji Yoon Park" userId="e5624ae9-def2-4d34-b159-15d76a49e978" providerId="ADAL" clId="{62E3C07E-D43F-4E2B-A620-BB6DD88831EC}" dt="2021-12-14T09:31:18.233" v="4947" actId="478"/>
          <ac:spMkLst>
            <pc:docMk/>
            <pc:sldMk cId="2466398344" sldId="2076138213"/>
            <ac:spMk id="18" creationId="{39B8099C-DED4-4788-B4C9-C22F75462F80}"/>
          </ac:spMkLst>
        </pc:spChg>
        <pc:spChg chg="add del mod">
          <ac:chgData name="Ji Yoon Park" userId="e5624ae9-def2-4d34-b159-15d76a49e978" providerId="ADAL" clId="{62E3C07E-D43F-4E2B-A620-BB6DD88831EC}" dt="2021-12-14T09:31:18.233" v="4947" actId="478"/>
          <ac:spMkLst>
            <pc:docMk/>
            <pc:sldMk cId="2466398344" sldId="2076138213"/>
            <ac:spMk id="20" creationId="{A332BE1D-A425-4786-8A3A-72FD2BD95A77}"/>
          </ac:spMkLst>
        </pc:spChg>
        <pc:spChg chg="add del mod">
          <ac:chgData name="Ji Yoon Park" userId="e5624ae9-def2-4d34-b159-15d76a49e978" providerId="ADAL" clId="{62E3C07E-D43F-4E2B-A620-BB6DD88831EC}" dt="2021-12-14T09:31:18.233" v="4947" actId="478"/>
          <ac:spMkLst>
            <pc:docMk/>
            <pc:sldMk cId="2466398344" sldId="2076138213"/>
            <ac:spMk id="22" creationId="{FDFAEF87-51FC-4631-B8CD-9EDA3D821D86}"/>
          </ac:spMkLst>
        </pc:spChg>
        <pc:spChg chg="add del mod">
          <ac:chgData name="Ji Yoon Park" userId="e5624ae9-def2-4d34-b159-15d76a49e978" providerId="ADAL" clId="{62E3C07E-D43F-4E2B-A620-BB6DD88831EC}" dt="2021-12-14T09:31:18.233" v="4947" actId="478"/>
          <ac:spMkLst>
            <pc:docMk/>
            <pc:sldMk cId="2466398344" sldId="2076138213"/>
            <ac:spMk id="24" creationId="{0FA9B0B5-2CC5-416B-81EB-D3D56317B4A7}"/>
          </ac:spMkLst>
        </pc:spChg>
        <pc:spChg chg="del">
          <ac:chgData name="Ji Yoon Park" userId="e5624ae9-def2-4d34-b159-15d76a49e978" providerId="ADAL" clId="{62E3C07E-D43F-4E2B-A620-BB6DD88831EC}" dt="2021-12-14T09:21:59.017" v="4522" actId="478"/>
          <ac:spMkLst>
            <pc:docMk/>
            <pc:sldMk cId="2466398344" sldId="2076138213"/>
            <ac:spMk id="26" creationId="{62705EB4-1F9A-4A34-97FC-07252A8B22DD}"/>
          </ac:spMkLst>
        </pc:spChg>
        <pc:spChg chg="add del mod">
          <ac:chgData name="Ji Yoon Park" userId="e5624ae9-def2-4d34-b159-15d76a49e978" providerId="ADAL" clId="{62E3C07E-D43F-4E2B-A620-BB6DD88831EC}" dt="2021-12-14T09:31:18.233" v="4947" actId="478"/>
          <ac:spMkLst>
            <pc:docMk/>
            <pc:sldMk cId="2466398344" sldId="2076138213"/>
            <ac:spMk id="28" creationId="{87564FE0-036B-45CF-9731-C19CE7D8BB52}"/>
          </ac:spMkLst>
        </pc:spChg>
        <pc:spChg chg="del">
          <ac:chgData name="Ji Yoon Park" userId="e5624ae9-def2-4d34-b159-15d76a49e978" providerId="ADAL" clId="{62E3C07E-D43F-4E2B-A620-BB6DD88831EC}" dt="2021-12-14T09:21:59.017" v="4522" actId="478"/>
          <ac:spMkLst>
            <pc:docMk/>
            <pc:sldMk cId="2466398344" sldId="2076138213"/>
            <ac:spMk id="30" creationId="{4328F5C2-8DDA-4259-A875-1547087AA194}"/>
          </ac:spMkLst>
        </pc:spChg>
        <pc:spChg chg="add del mod">
          <ac:chgData name="Ji Yoon Park" userId="e5624ae9-def2-4d34-b159-15d76a49e978" providerId="ADAL" clId="{62E3C07E-D43F-4E2B-A620-BB6DD88831EC}" dt="2021-12-14T09:31:18.233" v="4947" actId="478"/>
          <ac:spMkLst>
            <pc:docMk/>
            <pc:sldMk cId="2466398344" sldId="2076138213"/>
            <ac:spMk id="31" creationId="{F3BA0686-ABFC-41A7-A90C-85E3D44453B7}"/>
          </ac:spMkLst>
        </pc:spChg>
        <pc:spChg chg="del">
          <ac:chgData name="Ji Yoon Park" userId="e5624ae9-def2-4d34-b159-15d76a49e978" providerId="ADAL" clId="{62E3C07E-D43F-4E2B-A620-BB6DD88831EC}" dt="2021-12-14T09:21:59.017" v="4522" actId="478"/>
          <ac:spMkLst>
            <pc:docMk/>
            <pc:sldMk cId="2466398344" sldId="2076138213"/>
            <ac:spMk id="32" creationId="{CB14EEFE-97E7-49A3-8FAF-AFCACD0D1C34}"/>
          </ac:spMkLst>
        </pc:spChg>
        <pc:spChg chg="add del mod">
          <ac:chgData name="Ji Yoon Park" userId="e5624ae9-def2-4d34-b159-15d76a49e978" providerId="ADAL" clId="{62E3C07E-D43F-4E2B-A620-BB6DD88831EC}" dt="2021-12-14T09:31:18.233" v="4947" actId="478"/>
          <ac:spMkLst>
            <pc:docMk/>
            <pc:sldMk cId="2466398344" sldId="2076138213"/>
            <ac:spMk id="34" creationId="{2AE52867-85F7-4152-91CA-7477C31D5B4B}"/>
          </ac:spMkLst>
        </pc:spChg>
        <pc:spChg chg="add del mod">
          <ac:chgData name="Ji Yoon Park" userId="e5624ae9-def2-4d34-b159-15d76a49e978" providerId="ADAL" clId="{62E3C07E-D43F-4E2B-A620-BB6DD88831EC}" dt="2021-12-14T09:31:18.233" v="4947" actId="478"/>
          <ac:spMkLst>
            <pc:docMk/>
            <pc:sldMk cId="2466398344" sldId="2076138213"/>
            <ac:spMk id="36" creationId="{4F32E640-50E2-48A3-867A-58B9B9DABC92}"/>
          </ac:spMkLst>
        </pc:spChg>
        <pc:spChg chg="add mod">
          <ac:chgData name="Ji Yoon Park" userId="e5624ae9-def2-4d34-b159-15d76a49e978" providerId="ADAL" clId="{62E3C07E-D43F-4E2B-A620-BB6DD88831EC}" dt="2021-12-15T01:54:50.809" v="8557" actId="1076"/>
          <ac:spMkLst>
            <pc:docMk/>
            <pc:sldMk cId="2466398344" sldId="2076138213"/>
            <ac:spMk id="37" creationId="{0BC85C4F-0916-45FA-B709-941C3A2AA75A}"/>
          </ac:spMkLst>
        </pc:spChg>
        <pc:graphicFrameChg chg="add mod modGraphic">
          <ac:chgData name="Ji Yoon Park" userId="e5624ae9-def2-4d34-b159-15d76a49e978" providerId="ADAL" clId="{62E3C07E-D43F-4E2B-A620-BB6DD88831EC}" dt="2021-12-15T02:35:36.966" v="8722" actId="12269"/>
          <ac:graphicFrameMkLst>
            <pc:docMk/>
            <pc:sldMk cId="2466398344" sldId="2076138213"/>
            <ac:graphicFrameMk id="15" creationId="{F085A7AA-4D60-4AA2-9554-0110776C5FD9}"/>
          </ac:graphicFrameMkLst>
        </pc:graphicFrameChg>
        <pc:picChg chg="del">
          <ac:chgData name="Ji Yoon Park" userId="e5624ae9-def2-4d34-b159-15d76a49e978" providerId="ADAL" clId="{62E3C07E-D43F-4E2B-A620-BB6DD88831EC}" dt="2021-12-14T09:21:51.566" v="4521" actId="478"/>
          <ac:picMkLst>
            <pc:docMk/>
            <pc:sldMk cId="2466398344" sldId="2076138213"/>
            <ac:picMk id="25" creationId="{08D6CE9B-5510-4969-847B-1304C2423C76}"/>
          </ac:picMkLst>
        </pc:picChg>
        <pc:cxnChg chg="add del mod">
          <ac:chgData name="Ji Yoon Park" userId="e5624ae9-def2-4d34-b159-15d76a49e978" providerId="ADAL" clId="{62E3C07E-D43F-4E2B-A620-BB6DD88831EC}" dt="2021-12-15T02:38:43.648" v="8756" actId="478"/>
          <ac:cxnSpMkLst>
            <pc:docMk/>
            <pc:sldMk cId="2466398344" sldId="2076138213"/>
            <ac:cxnSpMk id="5" creationId="{82CD59DE-CCF1-4F7D-BDBD-874CBAFB4183}"/>
          </ac:cxnSpMkLst>
        </pc:cxnChg>
        <pc:cxnChg chg="add mod">
          <ac:chgData name="Ji Yoon Park" userId="e5624ae9-def2-4d34-b159-15d76a49e978" providerId="ADAL" clId="{62E3C07E-D43F-4E2B-A620-BB6DD88831EC}" dt="2021-12-15T02:38:43.981" v="8757" actId="22"/>
          <ac:cxnSpMkLst>
            <pc:docMk/>
            <pc:sldMk cId="2466398344" sldId="2076138213"/>
            <ac:cxnSpMk id="6" creationId="{EB756B62-0E7C-4573-9172-943D065CF075}"/>
          </ac:cxnSpMkLst>
        </pc:cxnChg>
      </pc:sldChg>
      <pc:sldChg chg="add del">
        <pc:chgData name="Ji Yoon Park" userId="e5624ae9-def2-4d34-b159-15d76a49e978" providerId="ADAL" clId="{62E3C07E-D43F-4E2B-A620-BB6DD88831EC}" dt="2021-12-14T09:39:28.652" v="5348" actId="47"/>
        <pc:sldMkLst>
          <pc:docMk/>
          <pc:sldMk cId="1315320266" sldId="2076138214"/>
        </pc:sldMkLst>
      </pc:sldChg>
      <pc:sldChg chg="addSp delSp modSp add mod">
        <pc:chgData name="Ji Yoon Park" userId="e5624ae9-def2-4d34-b159-15d76a49e978" providerId="ADAL" clId="{62E3C07E-D43F-4E2B-A620-BB6DD88831EC}" dt="2021-12-15T02:38:47.759" v="8759" actId="22"/>
        <pc:sldMkLst>
          <pc:docMk/>
          <pc:sldMk cId="1459574784" sldId="2076138214"/>
        </pc:sldMkLst>
        <pc:spChg chg="add del mod">
          <ac:chgData name="Ji Yoon Park" userId="e5624ae9-def2-4d34-b159-15d76a49e978" providerId="ADAL" clId="{62E3C07E-D43F-4E2B-A620-BB6DD88831EC}" dt="2021-12-14T09:48:01.504" v="5387" actId="478"/>
          <ac:spMkLst>
            <pc:docMk/>
            <pc:sldMk cId="1459574784" sldId="2076138214"/>
            <ac:spMk id="3" creationId="{39BDAB66-8719-434F-A5F2-7224D76EF1BE}"/>
          </ac:spMkLst>
        </pc:spChg>
        <pc:spChg chg="add del mod">
          <ac:chgData name="Ji Yoon Park" userId="e5624ae9-def2-4d34-b159-15d76a49e978" providerId="ADAL" clId="{62E3C07E-D43F-4E2B-A620-BB6DD88831EC}" dt="2021-12-14T09:48:01.504" v="5387" actId="478"/>
          <ac:spMkLst>
            <pc:docMk/>
            <pc:sldMk cId="1459574784" sldId="2076138214"/>
            <ac:spMk id="5" creationId="{DC3B11E3-54AB-436D-BDD9-2904CC583034}"/>
          </ac:spMkLst>
        </pc:spChg>
        <pc:spChg chg="add del">
          <ac:chgData name="Ji Yoon Park" userId="e5624ae9-def2-4d34-b159-15d76a49e978" providerId="ADAL" clId="{62E3C07E-D43F-4E2B-A620-BB6DD88831EC}" dt="2021-12-14T09:48:14.893" v="5389" actId="478"/>
          <ac:spMkLst>
            <pc:docMk/>
            <pc:sldMk cId="1459574784" sldId="2076138214"/>
            <ac:spMk id="6" creationId="{FED85804-312F-49D4-9E69-8CE98CDC5C94}"/>
          </ac:spMkLst>
        </pc:spChg>
        <pc:spChg chg="del">
          <ac:chgData name="Ji Yoon Park" userId="e5624ae9-def2-4d34-b159-15d76a49e978" providerId="ADAL" clId="{62E3C07E-D43F-4E2B-A620-BB6DD88831EC}" dt="2021-12-14T09:47:58.954" v="5386" actId="478"/>
          <ac:spMkLst>
            <pc:docMk/>
            <pc:sldMk cId="1459574784" sldId="2076138214"/>
            <ac:spMk id="13" creationId="{7D775144-D767-46A9-BF34-583C68A82F05}"/>
          </ac:spMkLst>
        </pc:spChg>
        <pc:spChg chg="del">
          <ac:chgData name="Ji Yoon Park" userId="e5624ae9-def2-4d34-b159-15d76a49e978" providerId="ADAL" clId="{62E3C07E-D43F-4E2B-A620-BB6DD88831EC}" dt="2021-12-14T09:47:58.954" v="5386" actId="478"/>
          <ac:spMkLst>
            <pc:docMk/>
            <pc:sldMk cId="1459574784" sldId="2076138214"/>
            <ac:spMk id="14" creationId="{FF1A0FAC-D8AB-404B-93DB-69AD2D0BBD30}"/>
          </ac:spMkLst>
        </pc:spChg>
        <pc:spChg chg="mod">
          <ac:chgData name="Ji Yoon Park" userId="e5624ae9-def2-4d34-b159-15d76a49e978" providerId="ADAL" clId="{62E3C07E-D43F-4E2B-A620-BB6DD88831EC}" dt="2021-12-14T09:49:15.354" v="5404" actId="20577"/>
          <ac:spMkLst>
            <pc:docMk/>
            <pc:sldMk cId="1459574784" sldId="2076138214"/>
            <ac:spMk id="17" creationId="{00000000-0000-0000-0000-000000000000}"/>
          </ac:spMkLst>
        </pc:spChg>
        <pc:spChg chg="del">
          <ac:chgData name="Ji Yoon Park" userId="e5624ae9-def2-4d34-b159-15d76a49e978" providerId="ADAL" clId="{62E3C07E-D43F-4E2B-A620-BB6DD88831EC}" dt="2021-12-14T09:47:58.954" v="5386" actId="478"/>
          <ac:spMkLst>
            <pc:docMk/>
            <pc:sldMk cId="1459574784" sldId="2076138214"/>
            <ac:spMk id="37" creationId="{0BC85C4F-0916-45FA-B709-941C3A2AA75A}"/>
          </ac:spMkLst>
        </pc:spChg>
        <pc:graphicFrameChg chg="del">
          <ac:chgData name="Ji Yoon Park" userId="e5624ae9-def2-4d34-b159-15d76a49e978" providerId="ADAL" clId="{62E3C07E-D43F-4E2B-A620-BB6DD88831EC}" dt="2021-12-14T09:47:54.908" v="5385" actId="478"/>
          <ac:graphicFrameMkLst>
            <pc:docMk/>
            <pc:sldMk cId="1459574784" sldId="2076138214"/>
            <ac:graphicFrameMk id="15" creationId="{F085A7AA-4D60-4AA2-9554-0110776C5FD9}"/>
          </ac:graphicFrameMkLst>
        </pc:graphicFrameChg>
        <pc:picChg chg="add mod">
          <ac:chgData name="Ji Yoon Park" userId="e5624ae9-def2-4d34-b159-15d76a49e978" providerId="ADAL" clId="{62E3C07E-D43F-4E2B-A620-BB6DD88831EC}" dt="2021-12-14T09:48:52.144" v="5396" actId="1076"/>
          <ac:picMkLst>
            <pc:docMk/>
            <pc:sldMk cId="1459574784" sldId="2076138214"/>
            <ac:picMk id="2052" creationId="{66D70A9B-6413-4276-9972-7F81178BFA5E}"/>
          </ac:picMkLst>
        </pc:picChg>
        <pc:cxnChg chg="add del mod">
          <ac:chgData name="Ji Yoon Park" userId="e5624ae9-def2-4d34-b159-15d76a49e978" providerId="ADAL" clId="{62E3C07E-D43F-4E2B-A620-BB6DD88831EC}" dt="2021-12-15T02:38:47.270" v="8758" actId="478"/>
          <ac:cxnSpMkLst>
            <pc:docMk/>
            <pc:sldMk cId="1459574784" sldId="2076138214"/>
            <ac:cxnSpMk id="2" creationId="{5AE368B6-76FD-4C2D-9DC1-70F409624053}"/>
          </ac:cxnSpMkLst>
        </pc:cxnChg>
        <pc:cxnChg chg="add mod">
          <ac:chgData name="Ji Yoon Park" userId="e5624ae9-def2-4d34-b159-15d76a49e978" providerId="ADAL" clId="{62E3C07E-D43F-4E2B-A620-BB6DD88831EC}" dt="2021-12-15T02:38:47.759" v="8759" actId="22"/>
          <ac:cxnSpMkLst>
            <pc:docMk/>
            <pc:sldMk cId="1459574784" sldId="2076138214"/>
            <ac:cxnSpMk id="3" creationId="{4F48C34F-E437-476B-9521-D8FAB9968BE8}"/>
          </ac:cxnSpMkLst>
        </pc:cxnChg>
      </pc:sldChg>
      <pc:sldChg chg="addSp delSp modSp add mod">
        <pc:chgData name="Ji Yoon Park" userId="e5624ae9-def2-4d34-b159-15d76a49e978" providerId="ADAL" clId="{62E3C07E-D43F-4E2B-A620-BB6DD88831EC}" dt="2021-12-15T02:38:51.981" v="8761" actId="22"/>
        <pc:sldMkLst>
          <pc:docMk/>
          <pc:sldMk cId="157640011" sldId="2076138215"/>
        </pc:sldMkLst>
        <pc:spChg chg="mod">
          <ac:chgData name="Ji Yoon Park" userId="e5624ae9-def2-4d34-b159-15d76a49e978" providerId="ADAL" clId="{62E3C07E-D43F-4E2B-A620-BB6DD88831EC}" dt="2021-12-14T09:49:36.553" v="5414" actId="1076"/>
          <ac:spMkLst>
            <pc:docMk/>
            <pc:sldMk cId="157640011" sldId="2076138215"/>
            <ac:spMk id="17" creationId="{00000000-0000-0000-0000-000000000000}"/>
          </ac:spMkLst>
        </pc:spChg>
        <pc:picChg chg="del">
          <ac:chgData name="Ji Yoon Park" userId="e5624ae9-def2-4d34-b159-15d76a49e978" providerId="ADAL" clId="{62E3C07E-D43F-4E2B-A620-BB6DD88831EC}" dt="2021-12-14T09:49:09.421" v="5398" actId="478"/>
          <ac:picMkLst>
            <pc:docMk/>
            <pc:sldMk cId="157640011" sldId="2076138215"/>
            <ac:picMk id="2052" creationId="{66D70A9B-6413-4276-9972-7F81178BFA5E}"/>
          </ac:picMkLst>
        </pc:picChg>
        <pc:picChg chg="add mod">
          <ac:chgData name="Ji Yoon Park" userId="e5624ae9-def2-4d34-b159-15d76a49e978" providerId="ADAL" clId="{62E3C07E-D43F-4E2B-A620-BB6DD88831EC}" dt="2021-12-14T09:49:46.721" v="5416" actId="14100"/>
          <ac:picMkLst>
            <pc:docMk/>
            <pc:sldMk cId="157640011" sldId="2076138215"/>
            <ac:picMk id="5122" creationId="{E866F3CE-B166-4B0F-8D18-80987B7743D4}"/>
          </ac:picMkLst>
        </pc:picChg>
        <pc:cxnChg chg="add del mod">
          <ac:chgData name="Ji Yoon Park" userId="e5624ae9-def2-4d34-b159-15d76a49e978" providerId="ADAL" clId="{62E3C07E-D43F-4E2B-A620-BB6DD88831EC}" dt="2021-12-15T02:38:51.679" v="8760" actId="478"/>
          <ac:cxnSpMkLst>
            <pc:docMk/>
            <pc:sldMk cId="157640011" sldId="2076138215"/>
            <ac:cxnSpMk id="2" creationId="{97451529-54C0-41E7-A075-81449A3EF77C}"/>
          </ac:cxnSpMkLst>
        </pc:cxnChg>
        <pc:cxnChg chg="add mod">
          <ac:chgData name="Ji Yoon Park" userId="e5624ae9-def2-4d34-b159-15d76a49e978" providerId="ADAL" clId="{62E3C07E-D43F-4E2B-A620-BB6DD88831EC}" dt="2021-12-15T02:38:51.981" v="8761" actId="22"/>
          <ac:cxnSpMkLst>
            <pc:docMk/>
            <pc:sldMk cId="157640011" sldId="2076138215"/>
            <ac:cxnSpMk id="3" creationId="{E96F693E-415C-47E0-A84A-7CD847228199}"/>
          </ac:cxnSpMkLst>
        </pc:cxnChg>
      </pc:sldChg>
      <pc:sldChg chg="addSp delSp modSp new del mod modClrScheme chgLayout">
        <pc:chgData name="Ji Yoon Park" userId="e5624ae9-def2-4d34-b159-15d76a49e978" providerId="ADAL" clId="{62E3C07E-D43F-4E2B-A620-BB6DD88831EC}" dt="2021-12-15T00:49:19.860" v="6122" actId="47"/>
        <pc:sldMkLst>
          <pc:docMk/>
          <pc:sldMk cId="4219236564" sldId="2076138216"/>
        </pc:sldMkLst>
        <pc:spChg chg="del mod ord">
          <ac:chgData name="Ji Yoon Park" userId="e5624ae9-def2-4d34-b159-15d76a49e978" providerId="ADAL" clId="{62E3C07E-D43F-4E2B-A620-BB6DD88831EC}" dt="2021-12-14T09:56:10.802" v="5418" actId="700"/>
          <ac:spMkLst>
            <pc:docMk/>
            <pc:sldMk cId="4219236564" sldId="2076138216"/>
            <ac:spMk id="2" creationId="{458BEB4E-F27C-406C-B31A-A8E37D741A01}"/>
          </ac:spMkLst>
        </pc:spChg>
        <pc:spChg chg="add mod ord">
          <ac:chgData name="Ji Yoon Park" userId="e5624ae9-def2-4d34-b159-15d76a49e978" providerId="ADAL" clId="{62E3C07E-D43F-4E2B-A620-BB6DD88831EC}" dt="2021-12-14T09:56:52.196" v="5456" actId="20577"/>
          <ac:spMkLst>
            <pc:docMk/>
            <pc:sldMk cId="4219236564" sldId="2076138216"/>
            <ac:spMk id="3" creationId="{C9890EC4-46FA-4E76-BEE4-5BCB3DE923E6}"/>
          </ac:spMkLst>
        </pc:spChg>
        <pc:spChg chg="add del mod ord">
          <ac:chgData name="Ji Yoon Park" userId="e5624ae9-def2-4d34-b159-15d76a49e978" providerId="ADAL" clId="{62E3C07E-D43F-4E2B-A620-BB6DD88831EC}" dt="2021-12-14T09:56:35.310" v="5427" actId="700"/>
          <ac:spMkLst>
            <pc:docMk/>
            <pc:sldMk cId="4219236564" sldId="2076138216"/>
            <ac:spMk id="4" creationId="{0EE6E79F-B203-420E-B762-6567A88B75D0}"/>
          </ac:spMkLst>
        </pc:spChg>
        <pc:spChg chg="add del mod ord">
          <ac:chgData name="Ji Yoon Park" userId="e5624ae9-def2-4d34-b159-15d76a49e978" providerId="ADAL" clId="{62E3C07E-D43F-4E2B-A620-BB6DD88831EC}" dt="2021-12-14T09:56:35.310" v="5427" actId="700"/>
          <ac:spMkLst>
            <pc:docMk/>
            <pc:sldMk cId="4219236564" sldId="2076138216"/>
            <ac:spMk id="5" creationId="{303E6B07-FF9F-4B3E-818D-C28B0C3AC646}"/>
          </ac:spMkLst>
        </pc:spChg>
        <pc:spChg chg="add del mod ord">
          <ac:chgData name="Ji Yoon Park" userId="e5624ae9-def2-4d34-b159-15d76a49e978" providerId="ADAL" clId="{62E3C07E-D43F-4E2B-A620-BB6DD88831EC}" dt="2021-12-14T09:56:35.310" v="5427" actId="700"/>
          <ac:spMkLst>
            <pc:docMk/>
            <pc:sldMk cId="4219236564" sldId="2076138216"/>
            <ac:spMk id="6" creationId="{F91C3EE0-E3E0-4C81-8F1F-F3F9F8D131A4}"/>
          </ac:spMkLst>
        </pc:spChg>
        <pc:spChg chg="add del mod ord">
          <ac:chgData name="Ji Yoon Park" userId="e5624ae9-def2-4d34-b159-15d76a49e978" providerId="ADAL" clId="{62E3C07E-D43F-4E2B-A620-BB6DD88831EC}" dt="2021-12-14T09:56:35.310" v="5427" actId="700"/>
          <ac:spMkLst>
            <pc:docMk/>
            <pc:sldMk cId="4219236564" sldId="2076138216"/>
            <ac:spMk id="7" creationId="{3F08A6E6-37DD-4C8D-8730-A7D743B74E6E}"/>
          </ac:spMkLst>
        </pc:spChg>
        <pc:spChg chg="add del mod ord">
          <ac:chgData name="Ji Yoon Park" userId="e5624ae9-def2-4d34-b159-15d76a49e978" providerId="ADAL" clId="{62E3C07E-D43F-4E2B-A620-BB6DD88831EC}" dt="2021-12-14T09:56:35.310" v="5427" actId="700"/>
          <ac:spMkLst>
            <pc:docMk/>
            <pc:sldMk cId="4219236564" sldId="2076138216"/>
            <ac:spMk id="8" creationId="{79DA0D3C-FA94-4009-ABA4-B400E190E15C}"/>
          </ac:spMkLst>
        </pc:spChg>
        <pc:spChg chg="add del mod ord">
          <ac:chgData name="Ji Yoon Park" userId="e5624ae9-def2-4d34-b159-15d76a49e978" providerId="ADAL" clId="{62E3C07E-D43F-4E2B-A620-BB6DD88831EC}" dt="2021-12-14T09:56:35.310" v="5427" actId="700"/>
          <ac:spMkLst>
            <pc:docMk/>
            <pc:sldMk cId="4219236564" sldId="2076138216"/>
            <ac:spMk id="9" creationId="{D31F448C-E4BF-4300-861C-F56E4D87B0C1}"/>
          </ac:spMkLst>
        </pc:spChg>
        <pc:spChg chg="add del mod ord">
          <ac:chgData name="Ji Yoon Park" userId="e5624ae9-def2-4d34-b159-15d76a49e978" providerId="ADAL" clId="{62E3C07E-D43F-4E2B-A620-BB6DD88831EC}" dt="2021-12-14T09:56:35.310" v="5427" actId="700"/>
          <ac:spMkLst>
            <pc:docMk/>
            <pc:sldMk cId="4219236564" sldId="2076138216"/>
            <ac:spMk id="10" creationId="{61238EED-961D-45ED-84D2-A06EAD33AEFA}"/>
          </ac:spMkLst>
        </pc:spChg>
        <pc:spChg chg="add del mod ord">
          <ac:chgData name="Ji Yoon Park" userId="e5624ae9-def2-4d34-b159-15d76a49e978" providerId="ADAL" clId="{62E3C07E-D43F-4E2B-A620-BB6DD88831EC}" dt="2021-12-14T09:56:35.310" v="5427" actId="700"/>
          <ac:spMkLst>
            <pc:docMk/>
            <pc:sldMk cId="4219236564" sldId="2076138216"/>
            <ac:spMk id="11" creationId="{76C6465D-632F-4E03-BE29-BE9E2D31C9FC}"/>
          </ac:spMkLst>
        </pc:spChg>
        <pc:spChg chg="add del mod ord">
          <ac:chgData name="Ji Yoon Park" userId="e5624ae9-def2-4d34-b159-15d76a49e978" providerId="ADAL" clId="{62E3C07E-D43F-4E2B-A620-BB6DD88831EC}" dt="2021-12-14T09:56:35.310" v="5427" actId="700"/>
          <ac:spMkLst>
            <pc:docMk/>
            <pc:sldMk cId="4219236564" sldId="2076138216"/>
            <ac:spMk id="12" creationId="{EE535990-76FC-447B-B416-093A57E3F28A}"/>
          </ac:spMkLst>
        </pc:spChg>
        <pc:spChg chg="add del mod ord">
          <ac:chgData name="Ji Yoon Park" userId="e5624ae9-def2-4d34-b159-15d76a49e978" providerId="ADAL" clId="{62E3C07E-D43F-4E2B-A620-BB6DD88831EC}" dt="2021-12-14T09:56:35.310" v="5427" actId="700"/>
          <ac:spMkLst>
            <pc:docMk/>
            <pc:sldMk cId="4219236564" sldId="2076138216"/>
            <ac:spMk id="13" creationId="{3D21ECC4-FD87-4ED3-B51D-209D3CD9C465}"/>
          </ac:spMkLst>
        </pc:spChg>
        <pc:spChg chg="add mod ord">
          <ac:chgData name="Ji Yoon Park" userId="e5624ae9-def2-4d34-b159-15d76a49e978" providerId="ADAL" clId="{62E3C07E-D43F-4E2B-A620-BB6DD88831EC}" dt="2021-12-14T09:56:35.310" v="5427" actId="700"/>
          <ac:spMkLst>
            <pc:docMk/>
            <pc:sldMk cId="4219236564" sldId="2076138216"/>
            <ac:spMk id="14" creationId="{98DB718E-23A2-4070-8B44-10A6DFE91D57}"/>
          </ac:spMkLst>
        </pc:spChg>
        <pc:spChg chg="add mod ord">
          <ac:chgData name="Ji Yoon Park" userId="e5624ae9-def2-4d34-b159-15d76a49e978" providerId="ADAL" clId="{62E3C07E-D43F-4E2B-A620-BB6DD88831EC}" dt="2021-12-14T09:56:35.310" v="5427" actId="700"/>
          <ac:spMkLst>
            <pc:docMk/>
            <pc:sldMk cId="4219236564" sldId="2076138216"/>
            <ac:spMk id="15" creationId="{79F1781A-2E37-4492-B4EB-37C52A3C86BA}"/>
          </ac:spMkLst>
        </pc:spChg>
        <pc:spChg chg="add mod ord">
          <ac:chgData name="Ji Yoon Park" userId="e5624ae9-def2-4d34-b159-15d76a49e978" providerId="ADAL" clId="{62E3C07E-D43F-4E2B-A620-BB6DD88831EC}" dt="2021-12-14T09:57:08.679" v="5502" actId="20577"/>
          <ac:spMkLst>
            <pc:docMk/>
            <pc:sldMk cId="4219236564" sldId="2076138216"/>
            <ac:spMk id="16" creationId="{1C19A5D1-6AC0-45C1-AEE6-0144E0C35A50}"/>
          </ac:spMkLst>
        </pc:spChg>
        <pc:spChg chg="add mod ord">
          <ac:chgData name="Ji Yoon Park" userId="e5624ae9-def2-4d34-b159-15d76a49e978" providerId="ADAL" clId="{62E3C07E-D43F-4E2B-A620-BB6DD88831EC}" dt="2021-12-14T09:57:12.118" v="5505" actId="20577"/>
          <ac:spMkLst>
            <pc:docMk/>
            <pc:sldMk cId="4219236564" sldId="2076138216"/>
            <ac:spMk id="17" creationId="{36C9527A-AFA2-40FC-827B-3ED3A64CABE4}"/>
          </ac:spMkLst>
        </pc:spChg>
        <pc:spChg chg="add mod ord">
          <ac:chgData name="Ji Yoon Park" userId="e5624ae9-def2-4d34-b159-15d76a49e978" providerId="ADAL" clId="{62E3C07E-D43F-4E2B-A620-BB6DD88831EC}" dt="2021-12-14T09:56:35.310" v="5427" actId="700"/>
          <ac:spMkLst>
            <pc:docMk/>
            <pc:sldMk cId="4219236564" sldId="2076138216"/>
            <ac:spMk id="18" creationId="{EA6D3A96-BA5D-44F5-8507-2D13072ABBBD}"/>
          </ac:spMkLst>
        </pc:spChg>
        <pc:spChg chg="add mod ord">
          <ac:chgData name="Ji Yoon Park" userId="e5624ae9-def2-4d34-b159-15d76a49e978" providerId="ADAL" clId="{62E3C07E-D43F-4E2B-A620-BB6DD88831EC}" dt="2021-12-14T09:56:35.310" v="5427" actId="700"/>
          <ac:spMkLst>
            <pc:docMk/>
            <pc:sldMk cId="4219236564" sldId="2076138216"/>
            <ac:spMk id="19" creationId="{37518BF2-3E22-4257-B4FD-CB970AF0C006}"/>
          </ac:spMkLst>
        </pc:spChg>
      </pc:sldChg>
      <pc:sldChg chg="addSp delSp modSp add del mod">
        <pc:chgData name="Ji Yoon Park" userId="e5624ae9-def2-4d34-b159-15d76a49e978" providerId="ADAL" clId="{62E3C07E-D43F-4E2B-A620-BB6DD88831EC}" dt="2021-12-15T00:54:19.438" v="6137" actId="47"/>
        <pc:sldMkLst>
          <pc:docMk/>
          <pc:sldMk cId="3815865741" sldId="2076138217"/>
        </pc:sldMkLst>
        <pc:spChg chg="mod">
          <ac:chgData name="Ji Yoon Park" userId="e5624ae9-def2-4d34-b159-15d76a49e978" providerId="ADAL" clId="{62E3C07E-D43F-4E2B-A620-BB6DD88831EC}" dt="2021-12-15T00:50:03.920" v="6131" actId="20577"/>
          <ac:spMkLst>
            <pc:docMk/>
            <pc:sldMk cId="3815865741" sldId="2076138217"/>
            <ac:spMk id="3" creationId="{C9890EC4-46FA-4E76-BEE4-5BCB3DE923E6}"/>
          </ac:spMkLst>
        </pc:spChg>
        <pc:spChg chg="add del mod">
          <ac:chgData name="Ji Yoon Park" userId="e5624ae9-def2-4d34-b159-15d76a49e978" providerId="ADAL" clId="{62E3C07E-D43F-4E2B-A620-BB6DD88831EC}" dt="2021-12-14T09:57:24.815" v="5508" actId="478"/>
          <ac:spMkLst>
            <pc:docMk/>
            <pc:sldMk cId="3815865741" sldId="2076138217"/>
            <ac:spMk id="4" creationId="{4C533A34-B4AF-499F-9856-6C981F8037E7}"/>
          </ac:spMkLst>
        </pc:spChg>
        <pc:spChg chg="add del mod">
          <ac:chgData name="Ji Yoon Park" userId="e5624ae9-def2-4d34-b159-15d76a49e978" providerId="ADAL" clId="{62E3C07E-D43F-4E2B-A620-BB6DD88831EC}" dt="2021-12-14T09:57:24.815" v="5508" actId="478"/>
          <ac:spMkLst>
            <pc:docMk/>
            <pc:sldMk cId="3815865741" sldId="2076138217"/>
            <ac:spMk id="6" creationId="{D440B687-12CC-4A11-971E-429E8528218D}"/>
          </ac:spMkLst>
        </pc:spChg>
        <pc:spChg chg="del">
          <ac:chgData name="Ji Yoon Park" userId="e5624ae9-def2-4d34-b159-15d76a49e978" providerId="ADAL" clId="{62E3C07E-D43F-4E2B-A620-BB6DD88831EC}" dt="2021-12-14T09:57:21.937" v="5507" actId="478"/>
          <ac:spMkLst>
            <pc:docMk/>
            <pc:sldMk cId="3815865741" sldId="2076138217"/>
            <ac:spMk id="14" creationId="{98DB718E-23A2-4070-8B44-10A6DFE91D57}"/>
          </ac:spMkLst>
        </pc:spChg>
        <pc:spChg chg="del">
          <ac:chgData name="Ji Yoon Park" userId="e5624ae9-def2-4d34-b159-15d76a49e978" providerId="ADAL" clId="{62E3C07E-D43F-4E2B-A620-BB6DD88831EC}" dt="2021-12-14T09:57:21.937" v="5507" actId="478"/>
          <ac:spMkLst>
            <pc:docMk/>
            <pc:sldMk cId="3815865741" sldId="2076138217"/>
            <ac:spMk id="15" creationId="{79F1781A-2E37-4492-B4EB-37C52A3C86BA}"/>
          </ac:spMkLst>
        </pc:spChg>
        <pc:spChg chg="del">
          <ac:chgData name="Ji Yoon Park" userId="e5624ae9-def2-4d34-b159-15d76a49e978" providerId="ADAL" clId="{62E3C07E-D43F-4E2B-A620-BB6DD88831EC}" dt="2021-12-14T09:57:21.937" v="5507" actId="478"/>
          <ac:spMkLst>
            <pc:docMk/>
            <pc:sldMk cId="3815865741" sldId="2076138217"/>
            <ac:spMk id="16" creationId="{1C19A5D1-6AC0-45C1-AEE6-0144E0C35A50}"/>
          </ac:spMkLst>
        </pc:spChg>
        <pc:spChg chg="del">
          <ac:chgData name="Ji Yoon Park" userId="e5624ae9-def2-4d34-b159-15d76a49e978" providerId="ADAL" clId="{62E3C07E-D43F-4E2B-A620-BB6DD88831EC}" dt="2021-12-14T09:57:21.937" v="5507" actId="478"/>
          <ac:spMkLst>
            <pc:docMk/>
            <pc:sldMk cId="3815865741" sldId="2076138217"/>
            <ac:spMk id="17" creationId="{36C9527A-AFA2-40FC-827B-3ED3A64CABE4}"/>
          </ac:spMkLst>
        </pc:spChg>
        <pc:spChg chg="del">
          <ac:chgData name="Ji Yoon Park" userId="e5624ae9-def2-4d34-b159-15d76a49e978" providerId="ADAL" clId="{62E3C07E-D43F-4E2B-A620-BB6DD88831EC}" dt="2021-12-14T09:57:21.937" v="5507" actId="478"/>
          <ac:spMkLst>
            <pc:docMk/>
            <pc:sldMk cId="3815865741" sldId="2076138217"/>
            <ac:spMk id="18" creationId="{EA6D3A96-BA5D-44F5-8507-2D13072ABBBD}"/>
          </ac:spMkLst>
        </pc:spChg>
        <pc:spChg chg="del">
          <ac:chgData name="Ji Yoon Park" userId="e5624ae9-def2-4d34-b159-15d76a49e978" providerId="ADAL" clId="{62E3C07E-D43F-4E2B-A620-BB6DD88831EC}" dt="2021-12-14T09:57:21.937" v="5507" actId="478"/>
          <ac:spMkLst>
            <pc:docMk/>
            <pc:sldMk cId="3815865741" sldId="2076138217"/>
            <ac:spMk id="19" creationId="{37518BF2-3E22-4257-B4FD-CB970AF0C006}"/>
          </ac:spMkLst>
        </pc:spChg>
        <pc:graphicFrameChg chg="add mod modGraphic">
          <ac:chgData name="Ji Yoon Park" userId="e5624ae9-def2-4d34-b159-15d76a49e978" providerId="ADAL" clId="{62E3C07E-D43F-4E2B-A620-BB6DD88831EC}" dt="2021-12-15T00:52:33.001" v="6135" actId="13782"/>
          <ac:graphicFrameMkLst>
            <pc:docMk/>
            <pc:sldMk cId="3815865741" sldId="2076138217"/>
            <ac:graphicFrameMk id="7" creationId="{C5AA7EFF-766D-43FD-A4B6-B7AA79590665}"/>
          </ac:graphicFrameMkLst>
        </pc:graphicFrameChg>
      </pc:sldChg>
      <pc:sldChg chg="addSp delSp modSp add mod">
        <pc:chgData name="Ji Yoon Park" userId="e5624ae9-def2-4d34-b159-15d76a49e978" providerId="ADAL" clId="{62E3C07E-D43F-4E2B-A620-BB6DD88831EC}" dt="2021-12-15T02:39:15.050" v="8773" actId="22"/>
        <pc:sldMkLst>
          <pc:docMk/>
          <pc:sldMk cId="3099848410" sldId="2076138218"/>
        </pc:sldMkLst>
        <pc:spChg chg="mod">
          <ac:chgData name="Ji Yoon Park" userId="e5624ae9-def2-4d34-b159-15d76a49e978" providerId="ADAL" clId="{62E3C07E-D43F-4E2B-A620-BB6DD88831EC}" dt="2021-12-15T01:28:36.840" v="8155" actId="20577"/>
          <ac:spMkLst>
            <pc:docMk/>
            <pc:sldMk cId="3099848410" sldId="2076138218"/>
            <ac:spMk id="3" creationId="{C9890EC4-46FA-4E76-BEE4-5BCB3DE923E6}"/>
          </ac:spMkLst>
        </pc:spChg>
        <pc:graphicFrameChg chg="mod">
          <ac:chgData name="Ji Yoon Park" userId="e5624ae9-def2-4d34-b159-15d76a49e978" providerId="ADAL" clId="{62E3C07E-D43F-4E2B-A620-BB6DD88831EC}" dt="2021-12-15T02:34:19.122" v="8720" actId="12100"/>
          <ac:graphicFrameMkLst>
            <pc:docMk/>
            <pc:sldMk cId="3099848410" sldId="2076138218"/>
            <ac:graphicFrameMk id="7" creationId="{C5AA7EFF-766D-43FD-A4B6-B7AA79590665}"/>
          </ac:graphicFrameMkLst>
        </pc:graphicFrameChg>
        <pc:cxnChg chg="add del mod">
          <ac:chgData name="Ji Yoon Park" userId="e5624ae9-def2-4d34-b159-15d76a49e978" providerId="ADAL" clId="{62E3C07E-D43F-4E2B-A620-BB6DD88831EC}" dt="2021-12-15T02:39:14.836" v="8772" actId="478"/>
          <ac:cxnSpMkLst>
            <pc:docMk/>
            <pc:sldMk cId="3099848410" sldId="2076138218"/>
            <ac:cxnSpMk id="2" creationId="{3E6C92D8-8C2D-4F74-A16E-2ADE08EEC84B}"/>
          </ac:cxnSpMkLst>
        </pc:cxnChg>
        <pc:cxnChg chg="add mod">
          <ac:chgData name="Ji Yoon Park" userId="e5624ae9-def2-4d34-b159-15d76a49e978" providerId="ADAL" clId="{62E3C07E-D43F-4E2B-A620-BB6DD88831EC}" dt="2021-12-15T02:39:15.050" v="8773" actId="22"/>
          <ac:cxnSpMkLst>
            <pc:docMk/>
            <pc:sldMk cId="3099848410" sldId="2076138218"/>
            <ac:cxnSpMk id="5" creationId="{69016FA4-65B7-4DE9-9BB5-A93708307D35}"/>
          </ac:cxnSpMkLst>
        </pc:cxnChg>
      </pc:sldChg>
      <pc:sldChg chg="addSp delSp modSp add mod">
        <pc:chgData name="Ji Yoon Park" userId="e5624ae9-def2-4d34-b159-15d76a49e978" providerId="ADAL" clId="{62E3C07E-D43F-4E2B-A620-BB6DD88831EC}" dt="2021-12-15T02:38:55.787" v="8763" actId="22"/>
        <pc:sldMkLst>
          <pc:docMk/>
          <pc:sldMk cId="3257474387" sldId="2076138219"/>
        </pc:sldMkLst>
        <pc:spChg chg="mod">
          <ac:chgData name="Ji Yoon Park" userId="e5624ae9-def2-4d34-b159-15d76a49e978" providerId="ADAL" clId="{62E3C07E-D43F-4E2B-A620-BB6DD88831EC}" dt="2021-12-15T02:37:23.796" v="8737" actId="20577"/>
          <ac:spMkLst>
            <pc:docMk/>
            <pc:sldMk cId="3257474387" sldId="2076138219"/>
            <ac:spMk id="3" creationId="{C9890EC4-46FA-4E76-BEE4-5BCB3DE923E6}"/>
          </ac:spMkLst>
        </pc:spChg>
        <pc:graphicFrameChg chg="mod modGraphic">
          <ac:chgData name="Ji Yoon Park" userId="e5624ae9-def2-4d34-b159-15d76a49e978" providerId="ADAL" clId="{62E3C07E-D43F-4E2B-A620-BB6DD88831EC}" dt="2021-12-15T01:08:50.834" v="6937" actId="403"/>
          <ac:graphicFrameMkLst>
            <pc:docMk/>
            <pc:sldMk cId="3257474387" sldId="2076138219"/>
            <ac:graphicFrameMk id="7" creationId="{C5AA7EFF-766D-43FD-A4B6-B7AA79590665}"/>
          </ac:graphicFrameMkLst>
        </pc:graphicFrameChg>
        <pc:cxnChg chg="add del mod">
          <ac:chgData name="Ji Yoon Park" userId="e5624ae9-def2-4d34-b159-15d76a49e978" providerId="ADAL" clId="{62E3C07E-D43F-4E2B-A620-BB6DD88831EC}" dt="2021-12-15T02:38:55.527" v="8762" actId="478"/>
          <ac:cxnSpMkLst>
            <pc:docMk/>
            <pc:sldMk cId="3257474387" sldId="2076138219"/>
            <ac:cxnSpMk id="2" creationId="{7B6C3EAA-AAA3-46EA-B254-F2523A31BF14}"/>
          </ac:cxnSpMkLst>
        </pc:cxnChg>
        <pc:cxnChg chg="add mod">
          <ac:chgData name="Ji Yoon Park" userId="e5624ae9-def2-4d34-b159-15d76a49e978" providerId="ADAL" clId="{62E3C07E-D43F-4E2B-A620-BB6DD88831EC}" dt="2021-12-15T02:38:55.787" v="8763" actId="22"/>
          <ac:cxnSpMkLst>
            <pc:docMk/>
            <pc:sldMk cId="3257474387" sldId="2076138219"/>
            <ac:cxnSpMk id="5" creationId="{2470E753-E8AF-4206-A336-624CF7AAECC1}"/>
          </ac:cxnSpMkLst>
        </pc:cxnChg>
      </pc:sldChg>
      <pc:sldChg chg="addSp delSp modSp add mod">
        <pc:chgData name="Ji Yoon Park" userId="e5624ae9-def2-4d34-b159-15d76a49e978" providerId="ADAL" clId="{62E3C07E-D43F-4E2B-A620-BB6DD88831EC}" dt="2021-12-15T02:38:59.534" v="8765" actId="22"/>
        <pc:sldMkLst>
          <pc:docMk/>
          <pc:sldMk cId="1435119384" sldId="2076138220"/>
        </pc:sldMkLst>
        <pc:spChg chg="mod">
          <ac:chgData name="Ji Yoon Park" userId="e5624ae9-def2-4d34-b159-15d76a49e978" providerId="ADAL" clId="{62E3C07E-D43F-4E2B-A620-BB6DD88831EC}" dt="2021-12-15T02:37:28.589" v="8740" actId="20577"/>
          <ac:spMkLst>
            <pc:docMk/>
            <pc:sldMk cId="1435119384" sldId="2076138220"/>
            <ac:spMk id="3" creationId="{C9890EC4-46FA-4E76-BEE4-5BCB3DE923E6}"/>
          </ac:spMkLst>
        </pc:spChg>
        <pc:graphicFrameChg chg="mod modGraphic">
          <ac:chgData name="Ji Yoon Park" userId="e5624ae9-def2-4d34-b159-15d76a49e978" providerId="ADAL" clId="{62E3C07E-D43F-4E2B-A620-BB6DD88831EC}" dt="2021-12-15T01:30:00.729" v="8159" actId="12100"/>
          <ac:graphicFrameMkLst>
            <pc:docMk/>
            <pc:sldMk cId="1435119384" sldId="2076138220"/>
            <ac:graphicFrameMk id="7" creationId="{C5AA7EFF-766D-43FD-A4B6-B7AA79590665}"/>
          </ac:graphicFrameMkLst>
        </pc:graphicFrameChg>
        <pc:cxnChg chg="add del mod">
          <ac:chgData name="Ji Yoon Park" userId="e5624ae9-def2-4d34-b159-15d76a49e978" providerId="ADAL" clId="{62E3C07E-D43F-4E2B-A620-BB6DD88831EC}" dt="2021-12-15T02:38:59.252" v="8764" actId="478"/>
          <ac:cxnSpMkLst>
            <pc:docMk/>
            <pc:sldMk cId="1435119384" sldId="2076138220"/>
            <ac:cxnSpMk id="2" creationId="{597F920D-F953-4B07-B178-650F09E70E95}"/>
          </ac:cxnSpMkLst>
        </pc:cxnChg>
        <pc:cxnChg chg="add mod">
          <ac:chgData name="Ji Yoon Park" userId="e5624ae9-def2-4d34-b159-15d76a49e978" providerId="ADAL" clId="{62E3C07E-D43F-4E2B-A620-BB6DD88831EC}" dt="2021-12-15T02:38:59.534" v="8765" actId="22"/>
          <ac:cxnSpMkLst>
            <pc:docMk/>
            <pc:sldMk cId="1435119384" sldId="2076138220"/>
            <ac:cxnSpMk id="5" creationId="{FF9973E9-02DB-4A35-86D0-4F7B0EBA71C4}"/>
          </ac:cxnSpMkLst>
        </pc:cxnChg>
      </pc:sldChg>
      <pc:sldChg chg="addSp delSp modSp add mod">
        <pc:chgData name="Ji Yoon Park" userId="e5624ae9-def2-4d34-b159-15d76a49e978" providerId="ADAL" clId="{62E3C07E-D43F-4E2B-A620-BB6DD88831EC}" dt="2021-12-15T02:39:02.490" v="8767" actId="22"/>
        <pc:sldMkLst>
          <pc:docMk/>
          <pc:sldMk cId="4100794896" sldId="2076138221"/>
        </pc:sldMkLst>
        <pc:spChg chg="mod">
          <ac:chgData name="Ji Yoon Park" userId="e5624ae9-def2-4d34-b159-15d76a49e978" providerId="ADAL" clId="{62E3C07E-D43F-4E2B-A620-BB6DD88831EC}" dt="2021-12-15T02:37:33.295" v="8743" actId="20577"/>
          <ac:spMkLst>
            <pc:docMk/>
            <pc:sldMk cId="4100794896" sldId="2076138221"/>
            <ac:spMk id="3" creationId="{C9890EC4-46FA-4E76-BEE4-5BCB3DE923E6}"/>
          </ac:spMkLst>
        </pc:spChg>
        <pc:graphicFrameChg chg="mod modGraphic">
          <ac:chgData name="Ji Yoon Park" userId="e5624ae9-def2-4d34-b159-15d76a49e978" providerId="ADAL" clId="{62E3C07E-D43F-4E2B-A620-BB6DD88831EC}" dt="2021-12-15T01:07:48.822" v="6921" actId="403"/>
          <ac:graphicFrameMkLst>
            <pc:docMk/>
            <pc:sldMk cId="4100794896" sldId="2076138221"/>
            <ac:graphicFrameMk id="7" creationId="{C5AA7EFF-766D-43FD-A4B6-B7AA79590665}"/>
          </ac:graphicFrameMkLst>
        </pc:graphicFrameChg>
        <pc:cxnChg chg="add del mod">
          <ac:chgData name="Ji Yoon Park" userId="e5624ae9-def2-4d34-b159-15d76a49e978" providerId="ADAL" clId="{62E3C07E-D43F-4E2B-A620-BB6DD88831EC}" dt="2021-12-15T02:39:02.236" v="8766" actId="478"/>
          <ac:cxnSpMkLst>
            <pc:docMk/>
            <pc:sldMk cId="4100794896" sldId="2076138221"/>
            <ac:cxnSpMk id="2" creationId="{E85D3340-319F-4505-89DD-7BF8BF285972}"/>
          </ac:cxnSpMkLst>
        </pc:cxnChg>
        <pc:cxnChg chg="add mod">
          <ac:chgData name="Ji Yoon Park" userId="e5624ae9-def2-4d34-b159-15d76a49e978" providerId="ADAL" clId="{62E3C07E-D43F-4E2B-A620-BB6DD88831EC}" dt="2021-12-15T02:39:02.490" v="8767" actId="22"/>
          <ac:cxnSpMkLst>
            <pc:docMk/>
            <pc:sldMk cId="4100794896" sldId="2076138221"/>
            <ac:cxnSpMk id="5" creationId="{D9F91BAB-5290-4B6A-AA33-A5563D16F4EA}"/>
          </ac:cxnSpMkLst>
        </pc:cxnChg>
      </pc:sldChg>
      <pc:sldChg chg="addSp delSp modSp add mod">
        <pc:chgData name="Ji Yoon Park" userId="e5624ae9-def2-4d34-b159-15d76a49e978" providerId="ADAL" clId="{62E3C07E-D43F-4E2B-A620-BB6DD88831EC}" dt="2021-12-15T02:39:08.968" v="8769" actId="22"/>
        <pc:sldMkLst>
          <pc:docMk/>
          <pc:sldMk cId="1080282558" sldId="2076138222"/>
        </pc:sldMkLst>
        <pc:spChg chg="mod">
          <ac:chgData name="Ji Yoon Park" userId="e5624ae9-def2-4d34-b159-15d76a49e978" providerId="ADAL" clId="{62E3C07E-D43F-4E2B-A620-BB6DD88831EC}" dt="2021-12-15T02:37:37.687" v="8746" actId="20577"/>
          <ac:spMkLst>
            <pc:docMk/>
            <pc:sldMk cId="1080282558" sldId="2076138222"/>
            <ac:spMk id="3" creationId="{C9890EC4-46FA-4E76-BEE4-5BCB3DE923E6}"/>
          </ac:spMkLst>
        </pc:spChg>
        <pc:graphicFrameChg chg="mod">
          <ac:chgData name="Ji Yoon Park" userId="e5624ae9-def2-4d34-b159-15d76a49e978" providerId="ADAL" clId="{62E3C07E-D43F-4E2B-A620-BB6DD88831EC}" dt="2021-12-15T01:10:37.761" v="7122" actId="20577"/>
          <ac:graphicFrameMkLst>
            <pc:docMk/>
            <pc:sldMk cId="1080282558" sldId="2076138222"/>
            <ac:graphicFrameMk id="7" creationId="{C5AA7EFF-766D-43FD-A4B6-B7AA79590665}"/>
          </ac:graphicFrameMkLst>
        </pc:graphicFrameChg>
        <pc:cxnChg chg="add del mod">
          <ac:chgData name="Ji Yoon Park" userId="e5624ae9-def2-4d34-b159-15d76a49e978" providerId="ADAL" clId="{62E3C07E-D43F-4E2B-A620-BB6DD88831EC}" dt="2021-12-15T02:39:08.773" v="8768" actId="478"/>
          <ac:cxnSpMkLst>
            <pc:docMk/>
            <pc:sldMk cId="1080282558" sldId="2076138222"/>
            <ac:cxnSpMk id="2" creationId="{EED764BB-9D77-438A-BD5C-647B75B74CF9}"/>
          </ac:cxnSpMkLst>
        </pc:cxnChg>
        <pc:cxnChg chg="add mod">
          <ac:chgData name="Ji Yoon Park" userId="e5624ae9-def2-4d34-b159-15d76a49e978" providerId="ADAL" clId="{62E3C07E-D43F-4E2B-A620-BB6DD88831EC}" dt="2021-12-15T02:39:08.968" v="8769" actId="22"/>
          <ac:cxnSpMkLst>
            <pc:docMk/>
            <pc:sldMk cId="1080282558" sldId="2076138222"/>
            <ac:cxnSpMk id="5" creationId="{3CE7EA95-AFCC-4E8D-9B34-5C4CCCB95B60}"/>
          </ac:cxnSpMkLst>
        </pc:cxnChg>
      </pc:sldChg>
      <pc:sldChg chg="addSp delSp modSp add mod">
        <pc:chgData name="Ji Yoon Park" userId="e5624ae9-def2-4d34-b159-15d76a49e978" providerId="ADAL" clId="{62E3C07E-D43F-4E2B-A620-BB6DD88831EC}" dt="2021-12-15T02:39:11.621" v="8771" actId="22"/>
        <pc:sldMkLst>
          <pc:docMk/>
          <pc:sldMk cId="1720771125" sldId="2076138223"/>
        </pc:sldMkLst>
        <pc:spChg chg="mod">
          <ac:chgData name="Ji Yoon Park" userId="e5624ae9-def2-4d34-b159-15d76a49e978" providerId="ADAL" clId="{62E3C07E-D43F-4E2B-A620-BB6DD88831EC}" dt="2021-12-15T02:37:42.617" v="8749" actId="20577"/>
          <ac:spMkLst>
            <pc:docMk/>
            <pc:sldMk cId="1720771125" sldId="2076138223"/>
            <ac:spMk id="3" creationId="{C9890EC4-46FA-4E76-BEE4-5BCB3DE923E6}"/>
          </ac:spMkLst>
        </pc:spChg>
        <pc:graphicFrameChg chg="mod">
          <ac:chgData name="Ji Yoon Park" userId="e5624ae9-def2-4d34-b159-15d76a49e978" providerId="ADAL" clId="{62E3C07E-D43F-4E2B-A620-BB6DD88831EC}" dt="2021-12-15T01:13:47.667" v="7226" actId="20577"/>
          <ac:graphicFrameMkLst>
            <pc:docMk/>
            <pc:sldMk cId="1720771125" sldId="2076138223"/>
            <ac:graphicFrameMk id="7" creationId="{C5AA7EFF-766D-43FD-A4B6-B7AA79590665}"/>
          </ac:graphicFrameMkLst>
        </pc:graphicFrameChg>
        <pc:cxnChg chg="add del mod">
          <ac:chgData name="Ji Yoon Park" userId="e5624ae9-def2-4d34-b159-15d76a49e978" providerId="ADAL" clId="{62E3C07E-D43F-4E2B-A620-BB6DD88831EC}" dt="2021-12-15T02:39:11.388" v="8770" actId="478"/>
          <ac:cxnSpMkLst>
            <pc:docMk/>
            <pc:sldMk cId="1720771125" sldId="2076138223"/>
            <ac:cxnSpMk id="2" creationId="{19B0B91B-43CD-4D88-B7CE-149017AD4DD3}"/>
          </ac:cxnSpMkLst>
        </pc:cxnChg>
        <pc:cxnChg chg="add mod">
          <ac:chgData name="Ji Yoon Park" userId="e5624ae9-def2-4d34-b159-15d76a49e978" providerId="ADAL" clId="{62E3C07E-D43F-4E2B-A620-BB6DD88831EC}" dt="2021-12-15T02:39:11.621" v="8771" actId="22"/>
          <ac:cxnSpMkLst>
            <pc:docMk/>
            <pc:sldMk cId="1720771125" sldId="2076138223"/>
            <ac:cxnSpMk id="5" creationId="{D1BC8B1A-AC3F-4296-AD0E-D00D706DE963}"/>
          </ac:cxnSpMkLst>
        </pc:cxnChg>
      </pc:sldChg>
      <pc:sldChg chg="addSp delSp modSp new del mod chgLayout">
        <pc:chgData name="Ji Yoon Park" userId="e5624ae9-def2-4d34-b159-15d76a49e978" providerId="ADAL" clId="{62E3C07E-D43F-4E2B-A620-BB6DD88831EC}" dt="2021-12-15T01:22:01.440" v="8049" actId="47"/>
        <pc:sldMkLst>
          <pc:docMk/>
          <pc:sldMk cId="4171761983" sldId="2076138224"/>
        </pc:sldMkLst>
        <pc:spChg chg="del mod ord">
          <ac:chgData name="Ji Yoon Park" userId="e5624ae9-def2-4d34-b159-15d76a49e978" providerId="ADAL" clId="{62E3C07E-D43F-4E2B-A620-BB6DD88831EC}" dt="2021-12-15T01:20:02.868" v="8019" actId="700"/>
          <ac:spMkLst>
            <pc:docMk/>
            <pc:sldMk cId="4171761983" sldId="2076138224"/>
            <ac:spMk id="2" creationId="{C810FE0B-F5C5-4408-8B47-B6277B53BC9A}"/>
          </ac:spMkLst>
        </pc:spChg>
        <pc:spChg chg="add mod ord">
          <ac:chgData name="Ji Yoon Park" userId="e5624ae9-def2-4d34-b159-15d76a49e978" providerId="ADAL" clId="{62E3C07E-D43F-4E2B-A620-BB6DD88831EC}" dt="2021-12-15T01:20:11.686" v="8031"/>
          <ac:spMkLst>
            <pc:docMk/>
            <pc:sldMk cId="4171761983" sldId="2076138224"/>
            <ac:spMk id="3" creationId="{F96224F3-B08F-4198-8DBD-7C1271EDC318}"/>
          </ac:spMkLst>
        </pc:spChg>
        <pc:spChg chg="add mod ord">
          <ac:chgData name="Ji Yoon Park" userId="e5624ae9-def2-4d34-b159-15d76a49e978" providerId="ADAL" clId="{62E3C07E-D43F-4E2B-A620-BB6DD88831EC}" dt="2021-12-15T01:20:02.868" v="8019" actId="700"/>
          <ac:spMkLst>
            <pc:docMk/>
            <pc:sldMk cId="4171761983" sldId="2076138224"/>
            <ac:spMk id="4" creationId="{E38FE87E-86C3-44F8-9F62-1CFB7976DD1B}"/>
          </ac:spMkLst>
        </pc:spChg>
        <pc:graphicFrameChg chg="add del mod modGraphic">
          <ac:chgData name="Ji Yoon Park" userId="e5624ae9-def2-4d34-b159-15d76a49e978" providerId="ADAL" clId="{62E3C07E-D43F-4E2B-A620-BB6DD88831EC}" dt="2021-12-15T01:21:36.683" v="8045" actId="478"/>
          <ac:graphicFrameMkLst>
            <pc:docMk/>
            <pc:sldMk cId="4171761983" sldId="2076138224"/>
            <ac:graphicFrameMk id="5" creationId="{A937A502-80FB-462F-97D4-DCFB7F3A7446}"/>
          </ac:graphicFrameMkLst>
        </pc:graphicFrameChg>
      </pc:sldChg>
      <pc:sldChg chg="delSp modSp add del mod">
        <pc:chgData name="Ji Yoon Park" userId="e5624ae9-def2-4d34-b159-15d76a49e978" providerId="ADAL" clId="{62E3C07E-D43F-4E2B-A620-BB6DD88831EC}" dt="2021-12-15T02:32:03.136" v="8718" actId="47"/>
        <pc:sldMkLst>
          <pc:docMk/>
          <pc:sldMk cId="986640820" sldId="2076138225"/>
        </pc:sldMkLst>
        <pc:spChg chg="del">
          <ac:chgData name="Ji Yoon Park" userId="e5624ae9-def2-4d34-b159-15d76a49e978" providerId="ADAL" clId="{62E3C07E-D43F-4E2B-A620-BB6DD88831EC}" dt="2021-12-15T01:22:10.716" v="8062" actId="478"/>
          <ac:spMkLst>
            <pc:docMk/>
            <pc:sldMk cId="986640820" sldId="2076138225"/>
            <ac:spMk id="2" creationId="{2BD8AD9E-D8D2-4CB4-B833-3F7981BFC169}"/>
          </ac:spMkLst>
        </pc:spChg>
        <pc:spChg chg="del">
          <ac:chgData name="Ji Yoon Park" userId="e5624ae9-def2-4d34-b159-15d76a49e978" providerId="ADAL" clId="{62E3C07E-D43F-4E2B-A620-BB6DD88831EC}" dt="2021-12-15T01:22:16.766" v="8064" actId="478"/>
          <ac:spMkLst>
            <pc:docMk/>
            <pc:sldMk cId="986640820" sldId="2076138225"/>
            <ac:spMk id="5" creationId="{052A24BB-6642-429C-9613-B0B1DB310251}"/>
          </ac:spMkLst>
        </pc:spChg>
        <pc:spChg chg="mod">
          <ac:chgData name="Ji Yoon Park" userId="e5624ae9-def2-4d34-b159-15d76a49e978" providerId="ADAL" clId="{62E3C07E-D43F-4E2B-A620-BB6DD88831EC}" dt="2021-12-15T01:23:36.902" v="8085" actId="20577"/>
          <ac:spMkLst>
            <pc:docMk/>
            <pc:sldMk cId="986640820" sldId="2076138225"/>
            <ac:spMk id="6" creationId="{00000000-0000-0000-0000-000000000000}"/>
          </ac:spMkLst>
        </pc:spChg>
        <pc:spChg chg="mod">
          <ac:chgData name="Ji Yoon Park" userId="e5624ae9-def2-4d34-b159-15d76a49e978" providerId="ADAL" clId="{62E3C07E-D43F-4E2B-A620-BB6DD88831EC}" dt="2021-12-15T01:22:09.144" v="8061"/>
          <ac:spMkLst>
            <pc:docMk/>
            <pc:sldMk cId="986640820" sldId="2076138225"/>
            <ac:spMk id="17" creationId="{00000000-0000-0000-0000-000000000000}"/>
          </ac:spMkLst>
        </pc:spChg>
        <pc:picChg chg="del">
          <ac:chgData name="Ji Yoon Park" userId="e5624ae9-def2-4d34-b159-15d76a49e978" providerId="ADAL" clId="{62E3C07E-D43F-4E2B-A620-BB6DD88831EC}" dt="2021-12-15T01:22:13.205" v="8063" actId="478"/>
          <ac:picMkLst>
            <pc:docMk/>
            <pc:sldMk cId="986640820" sldId="2076138225"/>
            <ac:picMk id="3" creationId="{7CDDF9E7-F878-41F2-8971-7CB55E6DC2E6}"/>
          </ac:picMkLst>
        </pc:picChg>
      </pc:sldChg>
      <pc:sldChg chg="add del">
        <pc:chgData name="Ji Yoon Park" userId="e5624ae9-def2-4d34-b159-15d76a49e978" providerId="ADAL" clId="{62E3C07E-D43F-4E2B-A620-BB6DD88831EC}" dt="2021-12-15T01:21:55.225" v="8047"/>
        <pc:sldMkLst>
          <pc:docMk/>
          <pc:sldMk cId="2298744149" sldId="2076138225"/>
        </pc:sldMkLst>
      </pc:sldChg>
      <pc:sldChg chg="addSp delSp modSp add del mod">
        <pc:chgData name="Ji Yoon Park" userId="e5624ae9-def2-4d34-b159-15d76a49e978" providerId="ADAL" clId="{62E3C07E-D43F-4E2B-A620-BB6DD88831EC}" dt="2021-12-15T01:47:32.899" v="8422" actId="47"/>
        <pc:sldMkLst>
          <pc:docMk/>
          <pc:sldMk cId="1221790235" sldId="2076138226"/>
        </pc:sldMkLst>
        <pc:spChg chg="mod">
          <ac:chgData name="Ji Yoon Park" userId="e5624ae9-def2-4d34-b159-15d76a49e978" providerId="ADAL" clId="{62E3C07E-D43F-4E2B-A620-BB6DD88831EC}" dt="2021-12-15T01:37:37.241" v="8237" actId="1076"/>
          <ac:spMkLst>
            <pc:docMk/>
            <pc:sldMk cId="1221790235" sldId="2076138226"/>
            <ac:spMk id="4" creationId="{C48A2588-DEEF-4466-B489-C48555FD0A80}"/>
          </ac:spMkLst>
        </pc:spChg>
        <pc:spChg chg="mod">
          <ac:chgData name="Ji Yoon Park" userId="e5624ae9-def2-4d34-b159-15d76a49e978" providerId="ADAL" clId="{62E3C07E-D43F-4E2B-A620-BB6DD88831EC}" dt="2021-12-15T01:37:22.732" v="8236" actId="5793"/>
          <ac:spMkLst>
            <pc:docMk/>
            <pc:sldMk cId="1221790235" sldId="2076138226"/>
            <ac:spMk id="5" creationId="{856881EA-0B91-4897-8A3A-ED859EA8E9F5}"/>
          </ac:spMkLst>
        </pc:spChg>
        <pc:spChg chg="mod">
          <ac:chgData name="Ji Yoon Park" userId="e5624ae9-def2-4d34-b159-15d76a49e978" providerId="ADAL" clId="{62E3C07E-D43F-4E2B-A620-BB6DD88831EC}" dt="2021-12-15T01:37:37.241" v="8237" actId="1076"/>
          <ac:spMkLst>
            <pc:docMk/>
            <pc:sldMk cId="1221790235" sldId="2076138226"/>
            <ac:spMk id="6" creationId="{7FADB5E4-83CF-47EF-AC04-3689C7951EBE}"/>
          </ac:spMkLst>
        </pc:spChg>
        <pc:spChg chg="mod">
          <ac:chgData name="Ji Yoon Park" userId="e5624ae9-def2-4d34-b159-15d76a49e978" providerId="ADAL" clId="{62E3C07E-D43F-4E2B-A620-BB6DD88831EC}" dt="2021-12-15T01:33:30.598" v="8182" actId="20577"/>
          <ac:spMkLst>
            <pc:docMk/>
            <pc:sldMk cId="1221790235" sldId="2076138226"/>
            <ac:spMk id="7" creationId="{72586467-7936-4E76-9180-189FF966B546}"/>
          </ac:spMkLst>
        </pc:spChg>
        <pc:spChg chg="mod topLvl">
          <ac:chgData name="Ji Yoon Park" userId="e5624ae9-def2-4d34-b159-15d76a49e978" providerId="ADAL" clId="{62E3C07E-D43F-4E2B-A620-BB6DD88831EC}" dt="2021-12-15T01:38:00.124" v="8239" actId="14100"/>
          <ac:spMkLst>
            <pc:docMk/>
            <pc:sldMk cId="1221790235" sldId="2076138226"/>
            <ac:spMk id="13" creationId="{82AB941C-7BED-439B-95B2-BB9F9D60C12F}"/>
          </ac:spMkLst>
        </pc:spChg>
        <pc:spChg chg="mod">
          <ac:chgData name="Ji Yoon Park" userId="e5624ae9-def2-4d34-b159-15d76a49e978" providerId="ADAL" clId="{62E3C07E-D43F-4E2B-A620-BB6DD88831EC}" dt="2021-12-15T01:34:35.815" v="8196" actId="20577"/>
          <ac:spMkLst>
            <pc:docMk/>
            <pc:sldMk cId="1221790235" sldId="2076138226"/>
            <ac:spMk id="14" creationId="{12F57858-903C-46A9-9906-73E81D0FC7B7}"/>
          </ac:spMkLst>
        </pc:spChg>
        <pc:spChg chg="mod">
          <ac:chgData name="Ji Yoon Park" userId="e5624ae9-def2-4d34-b159-15d76a49e978" providerId="ADAL" clId="{62E3C07E-D43F-4E2B-A620-BB6DD88831EC}" dt="2021-12-15T01:34:34.308" v="8195" actId="14100"/>
          <ac:spMkLst>
            <pc:docMk/>
            <pc:sldMk cId="1221790235" sldId="2076138226"/>
            <ac:spMk id="15" creationId="{2FF092BA-E74B-41E0-B979-21F5F7022827}"/>
          </ac:spMkLst>
        </pc:spChg>
        <pc:spChg chg="mod">
          <ac:chgData name="Ji Yoon Park" userId="e5624ae9-def2-4d34-b159-15d76a49e978" providerId="ADAL" clId="{62E3C07E-D43F-4E2B-A620-BB6DD88831EC}" dt="2021-12-15T01:34:43.943" v="8199" actId="20577"/>
          <ac:spMkLst>
            <pc:docMk/>
            <pc:sldMk cId="1221790235" sldId="2076138226"/>
            <ac:spMk id="16" creationId="{3BD63C8E-5E9F-481E-B5AB-59481AA4EE2D}"/>
          </ac:spMkLst>
        </pc:spChg>
        <pc:spChg chg="mod">
          <ac:chgData name="Ji Yoon Park" userId="e5624ae9-def2-4d34-b159-15d76a49e978" providerId="ADAL" clId="{62E3C07E-D43F-4E2B-A620-BB6DD88831EC}" dt="2021-12-15T01:37:18.283" v="8232" actId="404"/>
          <ac:spMkLst>
            <pc:docMk/>
            <pc:sldMk cId="1221790235" sldId="2076138226"/>
            <ac:spMk id="17" creationId="{3D3596B4-05D2-428D-BC8E-D18CB32B42AF}"/>
          </ac:spMkLst>
        </pc:spChg>
        <pc:spChg chg="mod topLvl">
          <ac:chgData name="Ji Yoon Park" userId="e5624ae9-def2-4d34-b159-15d76a49e978" providerId="ADAL" clId="{62E3C07E-D43F-4E2B-A620-BB6DD88831EC}" dt="2021-12-15T01:37:50.316" v="8238" actId="165"/>
          <ac:spMkLst>
            <pc:docMk/>
            <pc:sldMk cId="1221790235" sldId="2076138226"/>
            <ac:spMk id="18" creationId="{F9B8D5CF-398D-4213-8486-638EAE9BF235}"/>
          </ac:spMkLst>
        </pc:spChg>
        <pc:grpChg chg="add del mod">
          <ac:chgData name="Ji Yoon Park" userId="e5624ae9-def2-4d34-b159-15d76a49e978" providerId="ADAL" clId="{62E3C07E-D43F-4E2B-A620-BB6DD88831EC}" dt="2021-12-15T01:37:50.316" v="8238" actId="165"/>
          <ac:grpSpMkLst>
            <pc:docMk/>
            <pc:sldMk cId="1221790235" sldId="2076138226"/>
            <ac:grpSpMk id="2" creationId="{EB9ECEED-01EE-4ED4-9155-8C0E76F4B39C}"/>
          </ac:grpSpMkLst>
        </pc:grpChg>
      </pc:sldChg>
      <pc:sldChg chg="modSp add del mod modClrScheme chgLayout">
        <pc:chgData name="Ji Yoon Park" userId="e5624ae9-def2-4d34-b159-15d76a49e978" providerId="ADAL" clId="{62E3C07E-D43F-4E2B-A620-BB6DD88831EC}" dt="2021-12-15T01:30:08.237" v="8160" actId="47"/>
        <pc:sldMkLst>
          <pc:docMk/>
          <pc:sldMk cId="1899099919" sldId="2076138226"/>
        </pc:sldMkLst>
        <pc:spChg chg="mod">
          <ac:chgData name="Ji Yoon Park" userId="e5624ae9-def2-4d34-b159-15d76a49e978" providerId="ADAL" clId="{62E3C07E-D43F-4E2B-A620-BB6DD88831EC}" dt="2021-12-15T01:26:18.143" v="8141" actId="26606"/>
          <ac:spMkLst>
            <pc:docMk/>
            <pc:sldMk cId="1899099919" sldId="2076138226"/>
            <ac:spMk id="3" creationId="{C9890EC4-46FA-4E76-BEE4-5BCB3DE923E6}"/>
          </ac:spMkLst>
        </pc:spChg>
        <pc:graphicFrameChg chg="mod modGraphic">
          <ac:chgData name="Ji Yoon Park" userId="e5624ae9-def2-4d34-b159-15d76a49e978" providerId="ADAL" clId="{62E3C07E-D43F-4E2B-A620-BB6DD88831EC}" dt="2021-12-15T01:26:18.143" v="8141" actId="26606"/>
          <ac:graphicFrameMkLst>
            <pc:docMk/>
            <pc:sldMk cId="1899099919" sldId="2076138226"/>
            <ac:graphicFrameMk id="7" creationId="{C5AA7EFF-766D-43FD-A4B6-B7AA79590665}"/>
          </ac:graphicFrameMkLst>
        </pc:graphicFrameChg>
      </pc:sldChg>
      <pc:sldChg chg="add del">
        <pc:chgData name="Ji Yoon Park" userId="e5624ae9-def2-4d34-b159-15d76a49e978" providerId="ADAL" clId="{62E3C07E-D43F-4E2B-A620-BB6DD88831EC}" dt="2021-12-15T01:28:10.061" v="8143" actId="47"/>
        <pc:sldMkLst>
          <pc:docMk/>
          <pc:sldMk cId="1947927027" sldId="2076138227"/>
        </pc:sldMkLst>
      </pc:sldChg>
      <pc:sldChg chg="add del">
        <pc:chgData name="Ji Yoon Park" userId="e5624ae9-def2-4d34-b159-15d76a49e978" providerId="ADAL" clId="{62E3C07E-D43F-4E2B-A620-BB6DD88831EC}" dt="2021-12-15T01:29:33.411" v="8157" actId="47"/>
        <pc:sldMkLst>
          <pc:docMk/>
          <pc:sldMk cId="2422722271" sldId="2076138227"/>
        </pc:sldMkLst>
      </pc:sldChg>
      <pc:sldChg chg="addSp delSp modSp add mod">
        <pc:chgData name="Ji Yoon Park" userId="e5624ae9-def2-4d34-b159-15d76a49e978" providerId="ADAL" clId="{62E3C07E-D43F-4E2B-A620-BB6DD88831EC}" dt="2021-12-15T02:38:22.272" v="8751" actId="208"/>
        <pc:sldMkLst>
          <pc:docMk/>
          <pc:sldMk cId="3061442177" sldId="2076138227"/>
        </pc:sldMkLst>
        <pc:spChg chg="add mod">
          <ac:chgData name="Ji Yoon Park" userId="e5624ae9-def2-4d34-b159-15d76a49e978" providerId="ADAL" clId="{62E3C07E-D43F-4E2B-A620-BB6DD88831EC}" dt="2021-12-15T01:53:53.175" v="8525" actId="113"/>
          <ac:spMkLst>
            <pc:docMk/>
            <pc:sldMk cId="3061442177" sldId="2076138227"/>
            <ac:spMk id="2" creationId="{769B6AA3-F129-4AC8-9373-39C112C0F4DD}"/>
          </ac:spMkLst>
        </pc:spChg>
        <pc:spChg chg="add mod">
          <ac:chgData name="Ji Yoon Park" userId="e5624ae9-def2-4d34-b159-15d76a49e978" providerId="ADAL" clId="{62E3C07E-D43F-4E2B-A620-BB6DD88831EC}" dt="2021-12-15T01:41:50.154" v="8316" actId="14100"/>
          <ac:spMkLst>
            <pc:docMk/>
            <pc:sldMk cId="3061442177" sldId="2076138227"/>
            <ac:spMk id="3" creationId="{F2312D21-2C39-4DAA-BD74-52B8162A8546}"/>
          </ac:spMkLst>
        </pc:spChg>
        <pc:spChg chg="del">
          <ac:chgData name="Ji Yoon Park" userId="e5624ae9-def2-4d34-b159-15d76a49e978" providerId="ADAL" clId="{62E3C07E-D43F-4E2B-A620-BB6DD88831EC}" dt="2021-12-15T01:42:06.949" v="8318" actId="478"/>
          <ac:spMkLst>
            <pc:docMk/>
            <pc:sldMk cId="3061442177" sldId="2076138227"/>
            <ac:spMk id="4" creationId="{C48A2588-DEEF-4466-B489-C48555FD0A80}"/>
          </ac:spMkLst>
        </pc:spChg>
        <pc:spChg chg="del">
          <ac:chgData name="Ji Yoon Park" userId="e5624ae9-def2-4d34-b159-15d76a49e978" providerId="ADAL" clId="{62E3C07E-D43F-4E2B-A620-BB6DD88831EC}" dt="2021-12-15T01:42:59.639" v="8345" actId="478"/>
          <ac:spMkLst>
            <pc:docMk/>
            <pc:sldMk cId="3061442177" sldId="2076138227"/>
            <ac:spMk id="5" creationId="{856881EA-0B91-4897-8A3A-ED859EA8E9F5}"/>
          </ac:spMkLst>
        </pc:spChg>
        <pc:spChg chg="del">
          <ac:chgData name="Ji Yoon Park" userId="e5624ae9-def2-4d34-b159-15d76a49e978" providerId="ADAL" clId="{62E3C07E-D43F-4E2B-A620-BB6DD88831EC}" dt="2021-12-15T01:42:06.949" v="8318" actId="478"/>
          <ac:spMkLst>
            <pc:docMk/>
            <pc:sldMk cId="3061442177" sldId="2076138227"/>
            <ac:spMk id="6" creationId="{7FADB5E4-83CF-47EF-AC04-3689C7951EBE}"/>
          </ac:spMkLst>
        </pc:spChg>
        <pc:spChg chg="del">
          <ac:chgData name="Ji Yoon Park" userId="e5624ae9-def2-4d34-b159-15d76a49e978" providerId="ADAL" clId="{62E3C07E-D43F-4E2B-A620-BB6DD88831EC}" dt="2021-12-15T01:42:59.639" v="8345" actId="478"/>
          <ac:spMkLst>
            <pc:docMk/>
            <pc:sldMk cId="3061442177" sldId="2076138227"/>
            <ac:spMk id="7" creationId="{72586467-7936-4E76-9180-189FF966B546}"/>
          </ac:spMkLst>
        </pc:spChg>
        <pc:spChg chg="add mod">
          <ac:chgData name="Ji Yoon Park" userId="e5624ae9-def2-4d34-b159-15d76a49e978" providerId="ADAL" clId="{62E3C07E-D43F-4E2B-A620-BB6DD88831EC}" dt="2021-12-15T01:39:58.252" v="8267" actId="767"/>
          <ac:spMkLst>
            <pc:docMk/>
            <pc:sldMk cId="3061442177" sldId="2076138227"/>
            <ac:spMk id="8" creationId="{374711DB-4A5C-46CE-B8F3-7C4B7BF6E64C}"/>
          </ac:spMkLst>
        </pc:spChg>
        <pc:spChg chg="add del mod">
          <ac:chgData name="Ji Yoon Park" userId="e5624ae9-def2-4d34-b159-15d76a49e978" providerId="ADAL" clId="{62E3C07E-D43F-4E2B-A620-BB6DD88831EC}" dt="2021-12-15T01:42:12.475" v="8320" actId="478"/>
          <ac:spMkLst>
            <pc:docMk/>
            <pc:sldMk cId="3061442177" sldId="2076138227"/>
            <ac:spMk id="11" creationId="{964F7A29-E54B-40E0-9E5C-566527CD419F}"/>
          </ac:spMkLst>
        </pc:spChg>
        <pc:spChg chg="del">
          <ac:chgData name="Ji Yoon Park" userId="e5624ae9-def2-4d34-b159-15d76a49e978" providerId="ADAL" clId="{62E3C07E-D43F-4E2B-A620-BB6DD88831EC}" dt="2021-12-15T01:40:28.544" v="8273" actId="478"/>
          <ac:spMkLst>
            <pc:docMk/>
            <pc:sldMk cId="3061442177" sldId="2076138227"/>
            <ac:spMk id="13" creationId="{82AB941C-7BED-439B-95B2-BB9F9D60C12F}"/>
          </ac:spMkLst>
        </pc:spChg>
        <pc:spChg chg="del">
          <ac:chgData name="Ji Yoon Park" userId="e5624ae9-def2-4d34-b159-15d76a49e978" providerId="ADAL" clId="{62E3C07E-D43F-4E2B-A620-BB6DD88831EC}" dt="2021-12-15T01:43:56.257" v="8363" actId="478"/>
          <ac:spMkLst>
            <pc:docMk/>
            <pc:sldMk cId="3061442177" sldId="2076138227"/>
            <ac:spMk id="14" creationId="{12F57858-903C-46A9-9906-73E81D0FC7B7}"/>
          </ac:spMkLst>
        </pc:spChg>
        <pc:spChg chg="del">
          <ac:chgData name="Ji Yoon Park" userId="e5624ae9-def2-4d34-b159-15d76a49e978" providerId="ADAL" clId="{62E3C07E-D43F-4E2B-A620-BB6DD88831EC}" dt="2021-12-15T01:43:56.257" v="8363" actId="478"/>
          <ac:spMkLst>
            <pc:docMk/>
            <pc:sldMk cId="3061442177" sldId="2076138227"/>
            <ac:spMk id="15" creationId="{2FF092BA-E74B-41E0-B979-21F5F7022827}"/>
          </ac:spMkLst>
        </pc:spChg>
        <pc:spChg chg="del">
          <ac:chgData name="Ji Yoon Park" userId="e5624ae9-def2-4d34-b159-15d76a49e978" providerId="ADAL" clId="{62E3C07E-D43F-4E2B-A620-BB6DD88831EC}" dt="2021-12-15T01:45:06.613" v="8401" actId="478"/>
          <ac:spMkLst>
            <pc:docMk/>
            <pc:sldMk cId="3061442177" sldId="2076138227"/>
            <ac:spMk id="16" creationId="{3BD63C8E-5E9F-481E-B5AB-59481AA4EE2D}"/>
          </ac:spMkLst>
        </pc:spChg>
        <pc:spChg chg="del">
          <ac:chgData name="Ji Yoon Park" userId="e5624ae9-def2-4d34-b159-15d76a49e978" providerId="ADAL" clId="{62E3C07E-D43F-4E2B-A620-BB6DD88831EC}" dt="2021-12-15T01:45:00.571" v="8398" actId="478"/>
          <ac:spMkLst>
            <pc:docMk/>
            <pc:sldMk cId="3061442177" sldId="2076138227"/>
            <ac:spMk id="17" creationId="{3D3596B4-05D2-428D-BC8E-D18CB32B42AF}"/>
          </ac:spMkLst>
        </pc:spChg>
        <pc:spChg chg="mod">
          <ac:chgData name="Ji Yoon Park" userId="e5624ae9-def2-4d34-b159-15d76a49e978" providerId="ADAL" clId="{62E3C07E-D43F-4E2B-A620-BB6DD88831EC}" dt="2021-12-15T01:45:40.364" v="8406" actId="14100"/>
          <ac:spMkLst>
            <pc:docMk/>
            <pc:sldMk cId="3061442177" sldId="2076138227"/>
            <ac:spMk id="18" creationId="{F9B8D5CF-398D-4213-8486-638EAE9BF235}"/>
          </ac:spMkLst>
        </pc:spChg>
        <pc:spChg chg="add del mod">
          <ac:chgData name="Ji Yoon Park" userId="e5624ae9-def2-4d34-b159-15d76a49e978" providerId="ADAL" clId="{62E3C07E-D43F-4E2B-A620-BB6DD88831EC}" dt="2021-12-15T01:45:36.966" v="8405" actId="14100"/>
          <ac:spMkLst>
            <pc:docMk/>
            <pc:sldMk cId="3061442177" sldId="2076138227"/>
            <ac:spMk id="20" creationId="{00A332B5-7576-45A4-8ED4-E66655088949}"/>
          </ac:spMkLst>
        </pc:spChg>
        <pc:spChg chg="mod">
          <ac:chgData name="Ji Yoon Park" userId="e5624ae9-def2-4d34-b159-15d76a49e978" providerId="ADAL" clId="{62E3C07E-D43F-4E2B-A620-BB6DD88831EC}" dt="2021-12-15T01:53:54.318" v="8526" actId="113"/>
          <ac:spMkLst>
            <pc:docMk/>
            <pc:sldMk cId="3061442177" sldId="2076138227"/>
            <ac:spMk id="21" creationId="{766789EC-8B63-4C91-9871-BB50A9110508}"/>
          </ac:spMkLst>
        </pc:spChg>
        <pc:spChg chg="mod">
          <ac:chgData name="Ji Yoon Park" userId="e5624ae9-def2-4d34-b159-15d76a49e978" providerId="ADAL" clId="{62E3C07E-D43F-4E2B-A620-BB6DD88831EC}" dt="2021-12-15T01:41:21.895" v="8311" actId="14100"/>
          <ac:spMkLst>
            <pc:docMk/>
            <pc:sldMk cId="3061442177" sldId="2076138227"/>
            <ac:spMk id="22" creationId="{31AD1D55-1AB2-44D5-892D-A7FCEF618515}"/>
          </ac:spMkLst>
        </pc:spChg>
        <pc:spChg chg="mod">
          <ac:chgData name="Ji Yoon Park" userId="e5624ae9-def2-4d34-b159-15d76a49e978" providerId="ADAL" clId="{62E3C07E-D43F-4E2B-A620-BB6DD88831EC}" dt="2021-12-15T01:40:49.624" v="8276"/>
          <ac:spMkLst>
            <pc:docMk/>
            <pc:sldMk cId="3061442177" sldId="2076138227"/>
            <ac:spMk id="23" creationId="{CD494C16-82C7-4493-8B1D-7529BB375EBB}"/>
          </ac:spMkLst>
        </pc:spChg>
        <pc:spChg chg="add del mod">
          <ac:chgData name="Ji Yoon Park" userId="e5624ae9-def2-4d34-b159-15d76a49e978" providerId="ADAL" clId="{62E3C07E-D43F-4E2B-A620-BB6DD88831EC}" dt="2021-12-15T01:42:27.079" v="8323" actId="478"/>
          <ac:spMkLst>
            <pc:docMk/>
            <pc:sldMk cId="3061442177" sldId="2076138227"/>
            <ac:spMk id="24" creationId="{63B7CD52-AC11-4852-9AAE-003ABFF44A66}"/>
          </ac:spMkLst>
        </pc:spChg>
        <pc:spChg chg="mod">
          <ac:chgData name="Ji Yoon Park" userId="e5624ae9-def2-4d34-b159-15d76a49e978" providerId="ADAL" clId="{62E3C07E-D43F-4E2B-A620-BB6DD88831EC}" dt="2021-12-15T01:45:49.011" v="8408" actId="14100"/>
          <ac:spMkLst>
            <pc:docMk/>
            <pc:sldMk cId="3061442177" sldId="2076138227"/>
            <ac:spMk id="27" creationId="{20A59425-1DA4-402E-BB0D-5DCF6F1A0F4F}"/>
          </ac:spMkLst>
        </pc:spChg>
        <pc:spChg chg="mod">
          <ac:chgData name="Ji Yoon Park" userId="e5624ae9-def2-4d34-b159-15d76a49e978" providerId="ADAL" clId="{62E3C07E-D43F-4E2B-A620-BB6DD88831EC}" dt="2021-12-15T01:49:21.816" v="8429" actId="207"/>
          <ac:spMkLst>
            <pc:docMk/>
            <pc:sldMk cId="3061442177" sldId="2076138227"/>
            <ac:spMk id="28" creationId="{095AF358-CC36-4AAF-81DC-8984C04C6F45}"/>
          </ac:spMkLst>
        </pc:spChg>
        <pc:spChg chg="mod">
          <ac:chgData name="Ji Yoon Park" userId="e5624ae9-def2-4d34-b159-15d76a49e978" providerId="ADAL" clId="{62E3C07E-D43F-4E2B-A620-BB6DD88831EC}" dt="2021-12-15T01:46:31.309" v="8415" actId="14100"/>
          <ac:spMkLst>
            <pc:docMk/>
            <pc:sldMk cId="3061442177" sldId="2076138227"/>
            <ac:spMk id="29" creationId="{50AAFE25-62B6-4F90-9EF5-7B7F8A200340}"/>
          </ac:spMkLst>
        </pc:spChg>
        <pc:spChg chg="mod">
          <ac:chgData name="Ji Yoon Park" userId="e5624ae9-def2-4d34-b159-15d76a49e978" providerId="ADAL" clId="{62E3C07E-D43F-4E2B-A620-BB6DD88831EC}" dt="2021-12-15T01:42:39.657" v="8325"/>
          <ac:spMkLst>
            <pc:docMk/>
            <pc:sldMk cId="3061442177" sldId="2076138227"/>
            <ac:spMk id="30" creationId="{6D81E14F-1AAE-44CC-AC29-58F6B80BCE9D}"/>
          </ac:spMkLst>
        </pc:spChg>
        <pc:spChg chg="add del mod">
          <ac:chgData name="Ji Yoon Park" userId="e5624ae9-def2-4d34-b159-15d76a49e978" providerId="ADAL" clId="{62E3C07E-D43F-4E2B-A620-BB6DD88831EC}" dt="2021-12-15T01:43:03.625" v="8346" actId="478"/>
          <ac:spMkLst>
            <pc:docMk/>
            <pc:sldMk cId="3061442177" sldId="2076138227"/>
            <ac:spMk id="31" creationId="{E9079961-CDAC-497A-98D2-31E860B0B637}"/>
          </ac:spMkLst>
        </pc:spChg>
        <pc:spChg chg="add del mod">
          <ac:chgData name="Ji Yoon Park" userId="e5624ae9-def2-4d34-b159-15d76a49e978" providerId="ADAL" clId="{62E3C07E-D43F-4E2B-A620-BB6DD88831EC}" dt="2021-12-15T01:43:03.625" v="8346" actId="478"/>
          <ac:spMkLst>
            <pc:docMk/>
            <pc:sldMk cId="3061442177" sldId="2076138227"/>
            <ac:spMk id="33" creationId="{92EA3573-9182-4EFE-9915-4C633F50BE5D}"/>
          </ac:spMkLst>
        </pc:spChg>
        <pc:spChg chg="mod">
          <ac:chgData name="Ji Yoon Park" userId="e5624ae9-def2-4d34-b159-15d76a49e978" providerId="ADAL" clId="{62E3C07E-D43F-4E2B-A620-BB6DD88831EC}" dt="2021-12-15T01:46:05.060" v="8410" actId="14100"/>
          <ac:spMkLst>
            <pc:docMk/>
            <pc:sldMk cId="3061442177" sldId="2076138227"/>
            <ac:spMk id="36" creationId="{FAD21F9F-7B18-4687-92E7-CD013B17283A}"/>
          </ac:spMkLst>
        </pc:spChg>
        <pc:spChg chg="mod">
          <ac:chgData name="Ji Yoon Park" userId="e5624ae9-def2-4d34-b159-15d76a49e978" providerId="ADAL" clId="{62E3C07E-D43F-4E2B-A620-BB6DD88831EC}" dt="2021-12-15T01:49:18.444" v="8428" actId="207"/>
          <ac:spMkLst>
            <pc:docMk/>
            <pc:sldMk cId="3061442177" sldId="2076138227"/>
            <ac:spMk id="37" creationId="{9931413D-B79E-4DEE-9F5C-2589404278A9}"/>
          </ac:spMkLst>
        </pc:spChg>
        <pc:spChg chg="mod">
          <ac:chgData name="Ji Yoon Park" userId="e5624ae9-def2-4d34-b159-15d76a49e978" providerId="ADAL" clId="{62E3C07E-D43F-4E2B-A620-BB6DD88831EC}" dt="2021-12-15T01:43:19.252" v="8349"/>
          <ac:spMkLst>
            <pc:docMk/>
            <pc:sldMk cId="3061442177" sldId="2076138227"/>
            <ac:spMk id="38" creationId="{07FBD156-049C-49AF-89EF-1FFE2AFA3E69}"/>
          </ac:spMkLst>
        </pc:spChg>
        <pc:spChg chg="mod">
          <ac:chgData name="Ji Yoon Park" userId="e5624ae9-def2-4d34-b159-15d76a49e978" providerId="ADAL" clId="{62E3C07E-D43F-4E2B-A620-BB6DD88831EC}" dt="2021-12-15T01:43:19.252" v="8349"/>
          <ac:spMkLst>
            <pc:docMk/>
            <pc:sldMk cId="3061442177" sldId="2076138227"/>
            <ac:spMk id="39" creationId="{05DE5919-D4AE-4341-88AE-C8C65B3266EA}"/>
          </ac:spMkLst>
        </pc:spChg>
        <pc:spChg chg="add del mod">
          <ac:chgData name="Ji Yoon Park" userId="e5624ae9-def2-4d34-b159-15d76a49e978" providerId="ADAL" clId="{62E3C07E-D43F-4E2B-A620-BB6DD88831EC}" dt="2021-12-15T01:44:00.881" v="8364" actId="478"/>
          <ac:spMkLst>
            <pc:docMk/>
            <pc:sldMk cId="3061442177" sldId="2076138227"/>
            <ac:spMk id="40" creationId="{61C3D7ED-ADCB-4F6B-8FF2-56B01D7E6A9B}"/>
          </ac:spMkLst>
        </pc:spChg>
        <pc:spChg chg="add del mod">
          <ac:chgData name="Ji Yoon Park" userId="e5624ae9-def2-4d34-b159-15d76a49e978" providerId="ADAL" clId="{62E3C07E-D43F-4E2B-A620-BB6DD88831EC}" dt="2021-12-15T01:44:00.881" v="8364" actId="478"/>
          <ac:spMkLst>
            <pc:docMk/>
            <pc:sldMk cId="3061442177" sldId="2076138227"/>
            <ac:spMk id="42" creationId="{D113FA98-2527-4B2E-A954-CEC46517F326}"/>
          </ac:spMkLst>
        </pc:spChg>
        <pc:spChg chg="mod">
          <ac:chgData name="Ji Yoon Park" userId="e5624ae9-def2-4d34-b159-15d76a49e978" providerId="ADAL" clId="{62E3C07E-D43F-4E2B-A620-BB6DD88831EC}" dt="2021-12-15T01:46:09.362" v="8411" actId="14100"/>
          <ac:spMkLst>
            <pc:docMk/>
            <pc:sldMk cId="3061442177" sldId="2076138227"/>
            <ac:spMk id="45" creationId="{749F237A-62DA-47D3-9FB8-6A1C79F34BD3}"/>
          </ac:spMkLst>
        </pc:spChg>
        <pc:spChg chg="mod">
          <ac:chgData name="Ji Yoon Park" userId="e5624ae9-def2-4d34-b159-15d76a49e978" providerId="ADAL" clId="{62E3C07E-D43F-4E2B-A620-BB6DD88831EC}" dt="2021-12-15T01:49:26.344" v="8430" actId="207"/>
          <ac:spMkLst>
            <pc:docMk/>
            <pc:sldMk cId="3061442177" sldId="2076138227"/>
            <ac:spMk id="46" creationId="{7EF03915-81E2-4A16-B9AF-C38DE6CCFC28}"/>
          </ac:spMkLst>
        </pc:spChg>
        <pc:spChg chg="mod">
          <ac:chgData name="Ji Yoon Park" userId="e5624ae9-def2-4d34-b159-15d76a49e978" providerId="ADAL" clId="{62E3C07E-D43F-4E2B-A620-BB6DD88831EC}" dt="2021-12-15T01:46:21.117" v="8413" actId="14100"/>
          <ac:spMkLst>
            <pc:docMk/>
            <pc:sldMk cId="3061442177" sldId="2076138227"/>
            <ac:spMk id="48" creationId="{2D675CC5-9DDD-4D8C-B2F5-18EB707BB213}"/>
          </ac:spMkLst>
        </pc:spChg>
        <pc:spChg chg="mod">
          <ac:chgData name="Ji Yoon Park" userId="e5624ae9-def2-4d34-b159-15d76a49e978" providerId="ADAL" clId="{62E3C07E-D43F-4E2B-A620-BB6DD88831EC}" dt="2021-12-15T01:44:23.599" v="8370"/>
          <ac:spMkLst>
            <pc:docMk/>
            <pc:sldMk cId="3061442177" sldId="2076138227"/>
            <ac:spMk id="49" creationId="{33CE65C0-1D3F-429A-90F5-3DAABD2EB72F}"/>
          </ac:spMkLst>
        </pc:spChg>
        <pc:spChg chg="add del mod">
          <ac:chgData name="Ji Yoon Park" userId="e5624ae9-def2-4d34-b159-15d76a49e978" providerId="ADAL" clId="{62E3C07E-D43F-4E2B-A620-BB6DD88831EC}" dt="2021-12-15T01:45:03.056" v="8399" actId="478"/>
          <ac:spMkLst>
            <pc:docMk/>
            <pc:sldMk cId="3061442177" sldId="2076138227"/>
            <ac:spMk id="50" creationId="{4B7386F4-1E6E-4042-BEA4-EC861A84177E}"/>
          </ac:spMkLst>
        </pc:spChg>
        <pc:spChg chg="add del mod">
          <ac:chgData name="Ji Yoon Park" userId="e5624ae9-def2-4d34-b159-15d76a49e978" providerId="ADAL" clId="{62E3C07E-D43F-4E2B-A620-BB6DD88831EC}" dt="2021-12-15T01:45:08.403" v="8402" actId="478"/>
          <ac:spMkLst>
            <pc:docMk/>
            <pc:sldMk cId="3061442177" sldId="2076138227"/>
            <ac:spMk id="52" creationId="{AB4A89BA-64EE-4541-8FF9-50CBBFB3C089}"/>
          </ac:spMkLst>
        </pc:spChg>
        <pc:spChg chg="add del">
          <ac:chgData name="Ji Yoon Park" userId="e5624ae9-def2-4d34-b159-15d76a49e978" providerId="ADAL" clId="{62E3C07E-D43F-4E2B-A620-BB6DD88831EC}" dt="2021-12-15T01:52:10.569" v="8454" actId="22"/>
          <ac:spMkLst>
            <pc:docMk/>
            <pc:sldMk cId="3061442177" sldId="2076138227"/>
            <ac:spMk id="55" creationId="{B7D765CA-8CD8-4FC9-A523-E8F291268151}"/>
          </ac:spMkLst>
        </pc:spChg>
        <pc:grpChg chg="add mod">
          <ac:chgData name="Ji Yoon Park" userId="e5624ae9-def2-4d34-b159-15d76a49e978" providerId="ADAL" clId="{62E3C07E-D43F-4E2B-A620-BB6DD88831EC}" dt="2021-12-15T01:47:03.229" v="8418" actId="1076"/>
          <ac:grpSpMkLst>
            <pc:docMk/>
            <pc:sldMk cId="3061442177" sldId="2076138227"/>
            <ac:grpSpMk id="9" creationId="{375F0B17-20D5-46C4-BC1A-89EE49F27EBD}"/>
          </ac:grpSpMkLst>
        </pc:grpChg>
        <pc:grpChg chg="add mod">
          <ac:chgData name="Ji Yoon Park" userId="e5624ae9-def2-4d34-b159-15d76a49e978" providerId="ADAL" clId="{62E3C07E-D43F-4E2B-A620-BB6DD88831EC}" dt="2021-12-15T01:47:11.778" v="8419" actId="1076"/>
          <ac:grpSpMkLst>
            <pc:docMk/>
            <pc:sldMk cId="3061442177" sldId="2076138227"/>
            <ac:grpSpMk id="19" creationId="{D2C85E35-A204-4CA7-93A9-49468EB28FD4}"/>
          </ac:grpSpMkLst>
        </pc:grpChg>
        <pc:grpChg chg="add mod">
          <ac:chgData name="Ji Yoon Park" userId="e5624ae9-def2-4d34-b159-15d76a49e978" providerId="ADAL" clId="{62E3C07E-D43F-4E2B-A620-BB6DD88831EC}" dt="2021-12-15T01:46:51.341" v="8417" actId="1076"/>
          <ac:grpSpMkLst>
            <pc:docMk/>
            <pc:sldMk cId="3061442177" sldId="2076138227"/>
            <ac:grpSpMk id="26" creationId="{B500C03F-CC56-4F2C-8F12-AEC33CEB7C61}"/>
          </ac:grpSpMkLst>
        </pc:grpChg>
        <pc:grpChg chg="add mod">
          <ac:chgData name="Ji Yoon Park" userId="e5624ae9-def2-4d34-b159-15d76a49e978" providerId="ADAL" clId="{62E3C07E-D43F-4E2B-A620-BB6DD88831EC}" dt="2021-12-15T01:46:51.341" v="8417" actId="1076"/>
          <ac:grpSpMkLst>
            <pc:docMk/>
            <pc:sldMk cId="3061442177" sldId="2076138227"/>
            <ac:grpSpMk id="35" creationId="{E723956C-28D7-405C-A95A-21F5D7ADC401}"/>
          </ac:grpSpMkLst>
        </pc:grpChg>
        <pc:grpChg chg="add mod">
          <ac:chgData name="Ji Yoon Park" userId="e5624ae9-def2-4d34-b159-15d76a49e978" providerId="ADAL" clId="{62E3C07E-D43F-4E2B-A620-BB6DD88831EC}" dt="2021-12-15T01:46:51.341" v="8417" actId="1076"/>
          <ac:grpSpMkLst>
            <pc:docMk/>
            <pc:sldMk cId="3061442177" sldId="2076138227"/>
            <ac:grpSpMk id="44" creationId="{2B8A3EBA-9C4C-473B-8359-B3DBB2205F66}"/>
          </ac:grpSpMkLst>
        </pc:grpChg>
        <pc:grpChg chg="add mod">
          <ac:chgData name="Ji Yoon Park" userId="e5624ae9-def2-4d34-b159-15d76a49e978" providerId="ADAL" clId="{62E3C07E-D43F-4E2B-A620-BB6DD88831EC}" dt="2021-12-15T01:47:28.920" v="8421" actId="1076"/>
          <ac:grpSpMkLst>
            <pc:docMk/>
            <pc:sldMk cId="3061442177" sldId="2076138227"/>
            <ac:grpSpMk id="53" creationId="{9862C18C-7967-4A75-95FA-E64644774792}"/>
          </ac:grpSpMkLst>
        </pc:grpChg>
        <pc:cxnChg chg="add mod">
          <ac:chgData name="Ji Yoon Park" userId="e5624ae9-def2-4d34-b159-15d76a49e978" providerId="ADAL" clId="{62E3C07E-D43F-4E2B-A620-BB6DD88831EC}" dt="2021-12-15T02:38:22.272" v="8751" actId="208"/>
          <ac:cxnSpMkLst>
            <pc:docMk/>
            <pc:sldMk cId="3061442177" sldId="2076138227"/>
            <ac:cxnSpMk id="57" creationId="{0961EA53-075E-43D8-B288-E10C48B2BDEF}"/>
          </ac:cxnSpMkLst>
        </pc:cxnChg>
      </pc:sldChg>
      <pc:sldChg chg="add del">
        <pc:chgData name="Ji Yoon Park" userId="e5624ae9-def2-4d34-b159-15d76a49e978" providerId="ADAL" clId="{62E3C07E-D43F-4E2B-A620-BB6DD88831EC}" dt="2021-12-15T02:22:33.471" v="8642" actId="47"/>
        <pc:sldMkLst>
          <pc:docMk/>
          <pc:sldMk cId="3678739663" sldId="2076138358"/>
        </pc:sldMkLst>
      </pc:sldChg>
      <pc:sldChg chg="addSp delSp modSp add del mod">
        <pc:chgData name="Ji Yoon Park" userId="e5624ae9-def2-4d34-b159-15d76a49e978" providerId="ADAL" clId="{62E3C07E-D43F-4E2B-A620-BB6DD88831EC}" dt="2021-12-15T02:22:34.549" v="8643" actId="47"/>
        <pc:sldMkLst>
          <pc:docMk/>
          <pc:sldMk cId="1305730529" sldId="2076138359"/>
        </pc:sldMkLst>
        <pc:spChg chg="mod">
          <ac:chgData name="Ji Yoon Park" userId="e5624ae9-def2-4d34-b159-15d76a49e978" providerId="ADAL" clId="{62E3C07E-D43F-4E2B-A620-BB6DD88831EC}" dt="2021-12-15T02:18:23.757" v="8639"/>
          <ac:spMkLst>
            <pc:docMk/>
            <pc:sldMk cId="1305730529" sldId="2076138359"/>
            <ac:spMk id="2" creationId="{BAA03A58-8F02-754C-AD45-8136295694EC}"/>
          </ac:spMkLst>
        </pc:spChg>
        <pc:spChg chg="del">
          <ac:chgData name="Ji Yoon Park" userId="e5624ae9-def2-4d34-b159-15d76a49e978" providerId="ADAL" clId="{62E3C07E-D43F-4E2B-A620-BB6DD88831EC}" dt="2021-12-15T02:18:51.036" v="8640" actId="478"/>
          <ac:spMkLst>
            <pc:docMk/>
            <pc:sldMk cId="1305730529" sldId="2076138359"/>
            <ac:spMk id="36" creationId="{39814648-3E02-844F-AD45-4B3A4F8A65AF}"/>
          </ac:spMkLst>
        </pc:spChg>
        <pc:spChg chg="del">
          <ac:chgData name="Ji Yoon Park" userId="e5624ae9-def2-4d34-b159-15d76a49e978" providerId="ADAL" clId="{62E3C07E-D43F-4E2B-A620-BB6DD88831EC}" dt="2021-12-15T02:18:51.036" v="8640" actId="478"/>
          <ac:spMkLst>
            <pc:docMk/>
            <pc:sldMk cId="1305730529" sldId="2076138359"/>
            <ac:spMk id="37" creationId="{029391D6-7A49-C24A-845C-BD6753E67D60}"/>
          </ac:spMkLst>
        </pc:spChg>
        <pc:spChg chg="del">
          <ac:chgData name="Ji Yoon Park" userId="e5624ae9-def2-4d34-b159-15d76a49e978" providerId="ADAL" clId="{62E3C07E-D43F-4E2B-A620-BB6DD88831EC}" dt="2021-12-15T02:18:51.036" v="8640" actId="478"/>
          <ac:spMkLst>
            <pc:docMk/>
            <pc:sldMk cId="1305730529" sldId="2076138359"/>
            <ac:spMk id="38" creationId="{30878ECC-D588-BD44-8BAC-7E365CB314C5}"/>
          </ac:spMkLst>
        </pc:spChg>
        <pc:spChg chg="del">
          <ac:chgData name="Ji Yoon Park" userId="e5624ae9-def2-4d34-b159-15d76a49e978" providerId="ADAL" clId="{62E3C07E-D43F-4E2B-A620-BB6DD88831EC}" dt="2021-12-15T02:18:51.036" v="8640" actId="478"/>
          <ac:spMkLst>
            <pc:docMk/>
            <pc:sldMk cId="1305730529" sldId="2076138359"/>
            <ac:spMk id="39" creationId="{AE7B703F-6E4B-D049-9076-3A3FAF4BA062}"/>
          </ac:spMkLst>
        </pc:spChg>
        <pc:spChg chg="del">
          <ac:chgData name="Ji Yoon Park" userId="e5624ae9-def2-4d34-b159-15d76a49e978" providerId="ADAL" clId="{62E3C07E-D43F-4E2B-A620-BB6DD88831EC}" dt="2021-12-15T02:18:51.036" v="8640" actId="478"/>
          <ac:spMkLst>
            <pc:docMk/>
            <pc:sldMk cId="1305730529" sldId="2076138359"/>
            <ac:spMk id="50" creationId="{79C8BEEA-C4E6-8043-B127-B5CE82A50F62}"/>
          </ac:spMkLst>
        </pc:spChg>
        <pc:spChg chg="del">
          <ac:chgData name="Ji Yoon Park" userId="e5624ae9-def2-4d34-b159-15d76a49e978" providerId="ADAL" clId="{62E3C07E-D43F-4E2B-A620-BB6DD88831EC}" dt="2021-12-15T02:18:51.036" v="8640" actId="478"/>
          <ac:spMkLst>
            <pc:docMk/>
            <pc:sldMk cId="1305730529" sldId="2076138359"/>
            <ac:spMk id="51" creationId="{0934464B-44C3-704A-BCF1-E4DC9A04A529}"/>
          </ac:spMkLst>
        </pc:spChg>
        <pc:spChg chg="del">
          <ac:chgData name="Ji Yoon Park" userId="e5624ae9-def2-4d34-b159-15d76a49e978" providerId="ADAL" clId="{62E3C07E-D43F-4E2B-A620-BB6DD88831EC}" dt="2021-12-15T02:18:51.036" v="8640" actId="478"/>
          <ac:spMkLst>
            <pc:docMk/>
            <pc:sldMk cId="1305730529" sldId="2076138359"/>
            <ac:spMk id="54" creationId="{C9C15CBD-B64A-9140-BFE2-E0014BAB24B6}"/>
          </ac:spMkLst>
        </pc:spChg>
        <pc:spChg chg="del">
          <ac:chgData name="Ji Yoon Park" userId="e5624ae9-def2-4d34-b159-15d76a49e978" providerId="ADAL" clId="{62E3C07E-D43F-4E2B-A620-BB6DD88831EC}" dt="2021-12-15T02:18:51.036" v="8640" actId="478"/>
          <ac:spMkLst>
            <pc:docMk/>
            <pc:sldMk cId="1305730529" sldId="2076138359"/>
            <ac:spMk id="55" creationId="{E7469F56-A16C-0E43-9078-8468470E9877}"/>
          </ac:spMkLst>
        </pc:spChg>
        <pc:spChg chg="del">
          <ac:chgData name="Ji Yoon Park" userId="e5624ae9-def2-4d34-b159-15d76a49e978" providerId="ADAL" clId="{62E3C07E-D43F-4E2B-A620-BB6DD88831EC}" dt="2021-12-15T02:18:51.036" v="8640" actId="478"/>
          <ac:spMkLst>
            <pc:docMk/>
            <pc:sldMk cId="1305730529" sldId="2076138359"/>
            <ac:spMk id="56" creationId="{E98020A0-3DB3-8644-8257-E1132A5382A7}"/>
          </ac:spMkLst>
        </pc:spChg>
        <pc:spChg chg="del">
          <ac:chgData name="Ji Yoon Park" userId="e5624ae9-def2-4d34-b159-15d76a49e978" providerId="ADAL" clId="{62E3C07E-D43F-4E2B-A620-BB6DD88831EC}" dt="2021-12-15T02:18:51.036" v="8640" actId="478"/>
          <ac:spMkLst>
            <pc:docMk/>
            <pc:sldMk cId="1305730529" sldId="2076138359"/>
            <ac:spMk id="58" creationId="{F3A3C887-766E-7947-9BF9-DDF8B4261A65}"/>
          </ac:spMkLst>
        </pc:spChg>
        <pc:spChg chg="del">
          <ac:chgData name="Ji Yoon Park" userId="e5624ae9-def2-4d34-b159-15d76a49e978" providerId="ADAL" clId="{62E3C07E-D43F-4E2B-A620-BB6DD88831EC}" dt="2021-12-15T02:18:51.036" v="8640" actId="478"/>
          <ac:spMkLst>
            <pc:docMk/>
            <pc:sldMk cId="1305730529" sldId="2076138359"/>
            <ac:spMk id="61" creationId="{DCCB8095-F49F-864D-A29F-FD58A14533BB}"/>
          </ac:spMkLst>
        </pc:spChg>
        <pc:spChg chg="del">
          <ac:chgData name="Ji Yoon Park" userId="e5624ae9-def2-4d34-b159-15d76a49e978" providerId="ADAL" clId="{62E3C07E-D43F-4E2B-A620-BB6DD88831EC}" dt="2021-12-15T02:18:51.036" v="8640" actId="478"/>
          <ac:spMkLst>
            <pc:docMk/>
            <pc:sldMk cId="1305730529" sldId="2076138359"/>
            <ac:spMk id="62" creationId="{F30174B2-1C13-B445-9280-1EF52A83F5B3}"/>
          </ac:spMkLst>
        </pc:spChg>
        <pc:grpChg chg="del">
          <ac:chgData name="Ji Yoon Park" userId="e5624ae9-def2-4d34-b159-15d76a49e978" providerId="ADAL" clId="{62E3C07E-D43F-4E2B-A620-BB6DD88831EC}" dt="2021-12-15T02:18:51.036" v="8640" actId="478"/>
          <ac:grpSpMkLst>
            <pc:docMk/>
            <pc:sldMk cId="1305730529" sldId="2076138359"/>
            <ac:grpSpMk id="3" creationId="{F2D18BC0-BB5A-AE4F-89A4-6D4020FD1C02}"/>
          </ac:grpSpMkLst>
        </pc:grpChg>
        <pc:grpChg chg="del">
          <ac:chgData name="Ji Yoon Park" userId="e5624ae9-def2-4d34-b159-15d76a49e978" providerId="ADAL" clId="{62E3C07E-D43F-4E2B-A620-BB6DD88831EC}" dt="2021-12-15T02:18:51.036" v="8640" actId="478"/>
          <ac:grpSpMkLst>
            <pc:docMk/>
            <pc:sldMk cId="1305730529" sldId="2076138359"/>
            <ac:grpSpMk id="4" creationId="{2C53A3EA-A276-6844-9283-8794FB408AE0}"/>
          </ac:grpSpMkLst>
        </pc:grpChg>
        <pc:grpChg chg="del">
          <ac:chgData name="Ji Yoon Park" userId="e5624ae9-def2-4d34-b159-15d76a49e978" providerId="ADAL" clId="{62E3C07E-D43F-4E2B-A620-BB6DD88831EC}" dt="2021-12-15T02:18:51.036" v="8640" actId="478"/>
          <ac:grpSpMkLst>
            <pc:docMk/>
            <pc:sldMk cId="1305730529" sldId="2076138359"/>
            <ac:grpSpMk id="7" creationId="{8431D06C-5C2A-3846-BE06-B971E7DD2A2C}"/>
          </ac:grpSpMkLst>
        </pc:grpChg>
        <pc:grpChg chg="del">
          <ac:chgData name="Ji Yoon Park" userId="e5624ae9-def2-4d34-b159-15d76a49e978" providerId="ADAL" clId="{62E3C07E-D43F-4E2B-A620-BB6DD88831EC}" dt="2021-12-15T02:18:51.036" v="8640" actId="478"/>
          <ac:grpSpMkLst>
            <pc:docMk/>
            <pc:sldMk cId="1305730529" sldId="2076138359"/>
            <ac:grpSpMk id="27" creationId="{E17DCCD5-C199-8C4D-BE52-2C2D7796F00C}"/>
          </ac:grpSpMkLst>
        </pc:grpChg>
        <pc:grpChg chg="del">
          <ac:chgData name="Ji Yoon Park" userId="e5624ae9-def2-4d34-b159-15d76a49e978" providerId="ADAL" clId="{62E3C07E-D43F-4E2B-A620-BB6DD88831EC}" dt="2021-12-15T02:18:51.036" v="8640" actId="478"/>
          <ac:grpSpMkLst>
            <pc:docMk/>
            <pc:sldMk cId="1305730529" sldId="2076138359"/>
            <ac:grpSpMk id="32" creationId="{2374EA26-B59A-714B-A4A6-07C47FCC9FF4}"/>
          </ac:grpSpMkLst>
        </pc:grpChg>
        <pc:grpChg chg="del">
          <ac:chgData name="Ji Yoon Park" userId="e5624ae9-def2-4d34-b159-15d76a49e978" providerId="ADAL" clId="{62E3C07E-D43F-4E2B-A620-BB6DD88831EC}" dt="2021-12-15T02:18:51.036" v="8640" actId="478"/>
          <ac:grpSpMkLst>
            <pc:docMk/>
            <pc:sldMk cId="1305730529" sldId="2076138359"/>
            <ac:grpSpMk id="45" creationId="{C3B79A88-5EFC-8D44-BFF2-B8975143B27C}"/>
          </ac:grpSpMkLst>
        </pc:grpChg>
        <pc:graphicFrameChg chg="add">
          <ac:chgData name="Ji Yoon Park" userId="e5624ae9-def2-4d34-b159-15d76a49e978" providerId="ADAL" clId="{62E3C07E-D43F-4E2B-A620-BB6DD88831EC}" dt="2021-12-15T02:18:51.728" v="8641" actId="22"/>
          <ac:graphicFrameMkLst>
            <pc:docMk/>
            <pc:sldMk cId="1305730529" sldId="2076138359"/>
            <ac:graphicFrameMk id="5" creationId="{04F3E1EA-79A4-4534-8FCE-7EB6C228CCFB}"/>
          </ac:graphicFrameMkLst>
        </pc:graphicFrameChg>
        <pc:cxnChg chg="del">
          <ac:chgData name="Ji Yoon Park" userId="e5624ae9-def2-4d34-b159-15d76a49e978" providerId="ADAL" clId="{62E3C07E-D43F-4E2B-A620-BB6DD88831EC}" dt="2021-12-15T02:18:51.036" v="8640" actId="478"/>
          <ac:cxnSpMkLst>
            <pc:docMk/>
            <pc:sldMk cId="1305730529" sldId="2076138359"/>
            <ac:cxnSpMk id="35" creationId="{D94583B4-A2BD-7A47-85B6-FAB73C357384}"/>
          </ac:cxnSpMkLst>
        </pc:cxnChg>
      </pc:sldChg>
      <pc:sldChg chg="addSp delSp modSp add mod ord">
        <pc:chgData name="Ji Yoon Park" userId="e5624ae9-def2-4d34-b159-15d76a49e978" providerId="ADAL" clId="{62E3C07E-D43F-4E2B-A620-BB6DD88831EC}" dt="2021-12-15T02:31:54.904" v="8717" actId="113"/>
        <pc:sldMkLst>
          <pc:docMk/>
          <pc:sldMk cId="3375359074" sldId="2076138462"/>
        </pc:sldMkLst>
        <pc:spChg chg="mod">
          <ac:chgData name="Ji Yoon Park" userId="e5624ae9-def2-4d34-b159-15d76a49e978" providerId="ADAL" clId="{62E3C07E-D43F-4E2B-A620-BB6DD88831EC}" dt="2021-12-15T02:29:52.563" v="8669" actId="20577"/>
          <ac:spMkLst>
            <pc:docMk/>
            <pc:sldMk cId="3375359074" sldId="2076138462"/>
            <ac:spMk id="2" creationId="{C3536114-7639-2C47-9E26-94C45434FDF1}"/>
          </ac:spMkLst>
        </pc:spChg>
        <pc:spChg chg="del">
          <ac:chgData name="Ji Yoon Park" userId="e5624ae9-def2-4d34-b159-15d76a49e978" providerId="ADAL" clId="{62E3C07E-D43F-4E2B-A620-BB6DD88831EC}" dt="2021-12-15T02:31:36.999" v="8713" actId="478"/>
          <ac:spMkLst>
            <pc:docMk/>
            <pc:sldMk cId="3375359074" sldId="2076138462"/>
            <ac:spMk id="3" creationId="{514699CA-6E43-8C47-BB3B-CC3DCD976BEB}"/>
          </ac:spMkLst>
        </pc:spChg>
        <pc:spChg chg="del">
          <ac:chgData name="Ji Yoon Park" userId="e5624ae9-def2-4d34-b159-15d76a49e978" providerId="ADAL" clId="{62E3C07E-D43F-4E2B-A620-BB6DD88831EC}" dt="2021-12-15T02:31:36.999" v="8713" actId="478"/>
          <ac:spMkLst>
            <pc:docMk/>
            <pc:sldMk cId="3375359074" sldId="2076138462"/>
            <ac:spMk id="4" creationId="{38B99A0D-77CA-744D-93D7-F76F58CD6387}"/>
          </ac:spMkLst>
        </pc:spChg>
        <pc:spChg chg="mod">
          <ac:chgData name="Ji Yoon Park" userId="e5624ae9-def2-4d34-b159-15d76a49e978" providerId="ADAL" clId="{62E3C07E-D43F-4E2B-A620-BB6DD88831EC}" dt="2021-12-15T02:31:54.904" v="8717" actId="113"/>
          <ac:spMkLst>
            <pc:docMk/>
            <pc:sldMk cId="3375359074" sldId="2076138462"/>
            <ac:spMk id="5" creationId="{D70B4EF1-9981-6F4A-877C-86F22F4F1B8B}"/>
          </ac:spMkLst>
        </pc:spChg>
        <pc:spChg chg="del">
          <ac:chgData name="Ji Yoon Park" userId="e5624ae9-def2-4d34-b159-15d76a49e978" providerId="ADAL" clId="{62E3C07E-D43F-4E2B-A620-BB6DD88831EC}" dt="2021-12-15T02:30:22.849" v="8685" actId="478"/>
          <ac:spMkLst>
            <pc:docMk/>
            <pc:sldMk cId="3375359074" sldId="2076138462"/>
            <ac:spMk id="6" creationId="{129246AE-BB69-494B-8D36-723CE87F350F}"/>
          </ac:spMkLst>
        </pc:spChg>
        <pc:spChg chg="del">
          <ac:chgData name="Ji Yoon Park" userId="e5624ae9-def2-4d34-b159-15d76a49e978" providerId="ADAL" clId="{62E3C07E-D43F-4E2B-A620-BB6DD88831EC}" dt="2021-12-15T02:31:36.999" v="8713" actId="478"/>
          <ac:spMkLst>
            <pc:docMk/>
            <pc:sldMk cId="3375359074" sldId="2076138462"/>
            <ac:spMk id="7" creationId="{DB798626-3F16-DF42-80C0-F36C1DA51037}"/>
          </ac:spMkLst>
        </pc:spChg>
        <pc:spChg chg="del">
          <ac:chgData name="Ji Yoon Park" userId="e5624ae9-def2-4d34-b159-15d76a49e978" providerId="ADAL" clId="{62E3C07E-D43F-4E2B-A620-BB6DD88831EC}" dt="2021-12-15T02:31:36.999" v="8713" actId="478"/>
          <ac:spMkLst>
            <pc:docMk/>
            <pc:sldMk cId="3375359074" sldId="2076138462"/>
            <ac:spMk id="8" creationId="{74258151-C825-554A-A95A-5C9A11D3D9A3}"/>
          </ac:spMkLst>
        </pc:spChg>
        <pc:spChg chg="del mod">
          <ac:chgData name="Ji Yoon Park" userId="e5624ae9-def2-4d34-b159-15d76a49e978" providerId="ADAL" clId="{62E3C07E-D43F-4E2B-A620-BB6DD88831EC}" dt="2021-12-15T02:31:05.132" v="8702" actId="478"/>
          <ac:spMkLst>
            <pc:docMk/>
            <pc:sldMk cId="3375359074" sldId="2076138462"/>
            <ac:spMk id="9" creationId="{BD0C6322-A026-4148-B717-B2AA58A90166}"/>
          </ac:spMkLst>
        </pc:spChg>
        <pc:spChg chg="del">
          <ac:chgData name="Ji Yoon Park" userId="e5624ae9-def2-4d34-b159-15d76a49e978" providerId="ADAL" clId="{62E3C07E-D43F-4E2B-A620-BB6DD88831EC}" dt="2021-12-15T02:30:29.813" v="8688" actId="478"/>
          <ac:spMkLst>
            <pc:docMk/>
            <pc:sldMk cId="3375359074" sldId="2076138462"/>
            <ac:spMk id="10" creationId="{D3E0D82D-791D-9248-B0EB-28A8A348D84C}"/>
          </ac:spMkLst>
        </pc:spChg>
        <pc:spChg chg="del">
          <ac:chgData name="Ji Yoon Park" userId="e5624ae9-def2-4d34-b159-15d76a49e978" providerId="ADAL" clId="{62E3C07E-D43F-4E2B-A620-BB6DD88831EC}" dt="2021-12-15T02:31:36.999" v="8713" actId="478"/>
          <ac:spMkLst>
            <pc:docMk/>
            <pc:sldMk cId="3375359074" sldId="2076138462"/>
            <ac:spMk id="11" creationId="{2FA107AF-D602-F148-A279-A576DF3534CD}"/>
          </ac:spMkLst>
        </pc:spChg>
        <pc:spChg chg="del">
          <ac:chgData name="Ji Yoon Park" userId="e5624ae9-def2-4d34-b159-15d76a49e978" providerId="ADAL" clId="{62E3C07E-D43F-4E2B-A620-BB6DD88831EC}" dt="2021-12-15T02:31:36.999" v="8713" actId="478"/>
          <ac:spMkLst>
            <pc:docMk/>
            <pc:sldMk cId="3375359074" sldId="2076138462"/>
            <ac:spMk id="12" creationId="{68219E39-4D8F-B041-B4CC-8818FEBF4450}"/>
          </ac:spMkLst>
        </pc:spChg>
        <pc:spChg chg="del mod">
          <ac:chgData name="Ji Yoon Park" userId="e5624ae9-def2-4d34-b159-15d76a49e978" providerId="ADAL" clId="{62E3C07E-D43F-4E2B-A620-BB6DD88831EC}" dt="2021-12-15T02:31:07.221" v="8703" actId="478"/>
          <ac:spMkLst>
            <pc:docMk/>
            <pc:sldMk cId="3375359074" sldId="2076138462"/>
            <ac:spMk id="13" creationId="{350DF6A7-ECBB-5444-8EBE-7C12D8746CE6}"/>
          </ac:spMkLst>
        </pc:spChg>
        <pc:spChg chg="del">
          <ac:chgData name="Ji Yoon Park" userId="e5624ae9-def2-4d34-b159-15d76a49e978" providerId="ADAL" clId="{62E3C07E-D43F-4E2B-A620-BB6DD88831EC}" dt="2021-12-15T02:31:32.438" v="8711" actId="478"/>
          <ac:spMkLst>
            <pc:docMk/>
            <pc:sldMk cId="3375359074" sldId="2076138462"/>
            <ac:spMk id="14" creationId="{0892CA4C-30DB-C541-AEC1-DD5E00A71854}"/>
          </ac:spMkLst>
        </pc:spChg>
        <pc:spChg chg="add del mod">
          <ac:chgData name="Ji Yoon Park" userId="e5624ae9-def2-4d34-b159-15d76a49e978" providerId="ADAL" clId="{62E3C07E-D43F-4E2B-A620-BB6DD88831EC}" dt="2021-12-15T02:30:24.035" v="8686" actId="478"/>
          <ac:spMkLst>
            <pc:docMk/>
            <pc:sldMk cId="3375359074" sldId="2076138462"/>
            <ac:spMk id="16" creationId="{C4E77AE1-AE68-4E03-8024-FDEE1C441E32}"/>
          </ac:spMkLst>
        </pc:spChg>
        <pc:spChg chg="add del mod">
          <ac:chgData name="Ji Yoon Park" userId="e5624ae9-def2-4d34-b159-15d76a49e978" providerId="ADAL" clId="{62E3C07E-D43F-4E2B-A620-BB6DD88831EC}" dt="2021-12-15T02:30:31.974" v="8689" actId="478"/>
          <ac:spMkLst>
            <pc:docMk/>
            <pc:sldMk cId="3375359074" sldId="2076138462"/>
            <ac:spMk id="18" creationId="{E4E92CC6-D2C0-49D5-9F1E-58A7E2A8635E}"/>
          </ac:spMkLst>
        </pc:spChg>
        <pc:spChg chg="add del mod">
          <ac:chgData name="Ji Yoon Park" userId="e5624ae9-def2-4d34-b159-15d76a49e978" providerId="ADAL" clId="{62E3C07E-D43F-4E2B-A620-BB6DD88831EC}" dt="2021-12-15T02:31:08.430" v="8704" actId="478"/>
          <ac:spMkLst>
            <pc:docMk/>
            <pc:sldMk cId="3375359074" sldId="2076138462"/>
            <ac:spMk id="20" creationId="{5A89920B-CA51-4A68-83E5-83C2966ED4C8}"/>
          </ac:spMkLst>
        </pc:spChg>
        <pc:spChg chg="add del mod">
          <ac:chgData name="Ji Yoon Park" userId="e5624ae9-def2-4d34-b159-15d76a49e978" providerId="ADAL" clId="{62E3C07E-D43F-4E2B-A620-BB6DD88831EC}" dt="2021-12-15T02:31:32.438" v="8711" actId="478"/>
          <ac:spMkLst>
            <pc:docMk/>
            <pc:sldMk cId="3375359074" sldId="2076138462"/>
            <ac:spMk id="22" creationId="{1783E150-CACD-490C-8AEB-25A2AD3C12FC}"/>
          </ac:spMkLst>
        </pc:spChg>
        <pc:spChg chg="add del mod">
          <ac:chgData name="Ji Yoon Park" userId="e5624ae9-def2-4d34-b159-15d76a49e978" providerId="ADAL" clId="{62E3C07E-D43F-4E2B-A620-BB6DD88831EC}" dt="2021-12-15T02:31:34.285" v="8712" actId="478"/>
          <ac:spMkLst>
            <pc:docMk/>
            <pc:sldMk cId="3375359074" sldId="2076138462"/>
            <ac:spMk id="24" creationId="{E0947466-21BB-4308-9F59-58B979CDB597}"/>
          </ac:spMkLst>
        </pc:spChg>
        <pc:spChg chg="add del mod">
          <ac:chgData name="Ji Yoon Park" userId="e5624ae9-def2-4d34-b159-15d76a49e978" providerId="ADAL" clId="{62E3C07E-D43F-4E2B-A620-BB6DD88831EC}" dt="2021-12-15T02:31:39.864" v="8714" actId="478"/>
          <ac:spMkLst>
            <pc:docMk/>
            <pc:sldMk cId="3375359074" sldId="2076138462"/>
            <ac:spMk id="26" creationId="{CE9FA728-A444-4F38-93BC-5CF82B8836C2}"/>
          </ac:spMkLst>
        </pc:spChg>
        <pc:spChg chg="add del mod">
          <ac:chgData name="Ji Yoon Park" userId="e5624ae9-def2-4d34-b159-15d76a49e978" providerId="ADAL" clId="{62E3C07E-D43F-4E2B-A620-BB6DD88831EC}" dt="2021-12-15T02:31:39.864" v="8714" actId="478"/>
          <ac:spMkLst>
            <pc:docMk/>
            <pc:sldMk cId="3375359074" sldId="2076138462"/>
            <ac:spMk id="28" creationId="{0C0C3A12-803D-4CD4-AEA1-8D673FAC0D80}"/>
          </ac:spMkLst>
        </pc:spChg>
        <pc:spChg chg="add del mod">
          <ac:chgData name="Ji Yoon Park" userId="e5624ae9-def2-4d34-b159-15d76a49e978" providerId="ADAL" clId="{62E3C07E-D43F-4E2B-A620-BB6DD88831EC}" dt="2021-12-15T02:31:39.864" v="8714" actId="478"/>
          <ac:spMkLst>
            <pc:docMk/>
            <pc:sldMk cId="3375359074" sldId="2076138462"/>
            <ac:spMk id="30" creationId="{EE340C0E-6D53-4420-8369-1B18E402C56C}"/>
          </ac:spMkLst>
        </pc:spChg>
        <pc:spChg chg="add del mod">
          <ac:chgData name="Ji Yoon Park" userId="e5624ae9-def2-4d34-b159-15d76a49e978" providerId="ADAL" clId="{62E3C07E-D43F-4E2B-A620-BB6DD88831EC}" dt="2021-12-15T02:31:39.864" v="8714" actId="478"/>
          <ac:spMkLst>
            <pc:docMk/>
            <pc:sldMk cId="3375359074" sldId="2076138462"/>
            <ac:spMk id="32" creationId="{FA8E6584-7F2A-4193-9798-29E7FD8446FB}"/>
          </ac:spMkLst>
        </pc:spChg>
        <pc:spChg chg="add del mod">
          <ac:chgData name="Ji Yoon Park" userId="e5624ae9-def2-4d34-b159-15d76a49e978" providerId="ADAL" clId="{62E3C07E-D43F-4E2B-A620-BB6DD88831EC}" dt="2021-12-15T02:31:39.864" v="8714" actId="478"/>
          <ac:spMkLst>
            <pc:docMk/>
            <pc:sldMk cId="3375359074" sldId="2076138462"/>
            <ac:spMk id="34" creationId="{916F9220-9BBB-4D94-9E21-69D366BDA5CD}"/>
          </ac:spMkLst>
        </pc:spChg>
        <pc:spChg chg="add del mod">
          <ac:chgData name="Ji Yoon Park" userId="e5624ae9-def2-4d34-b159-15d76a49e978" providerId="ADAL" clId="{62E3C07E-D43F-4E2B-A620-BB6DD88831EC}" dt="2021-12-15T02:31:39.864" v="8714" actId="478"/>
          <ac:spMkLst>
            <pc:docMk/>
            <pc:sldMk cId="3375359074" sldId="2076138462"/>
            <ac:spMk id="36" creationId="{2F2795C5-A74F-468B-B469-67CB8844DAAF}"/>
          </ac:spMkLst>
        </pc:spChg>
      </pc:sldChg>
      <pc:sldMasterChg chg="delSldLayout">
        <pc:chgData name="Ji Yoon Park" userId="e5624ae9-def2-4d34-b159-15d76a49e978" providerId="ADAL" clId="{62E3C07E-D43F-4E2B-A620-BB6DD88831EC}" dt="2021-12-15T02:22:34.549" v="8643" actId="47"/>
        <pc:sldMasterMkLst>
          <pc:docMk/>
          <pc:sldMasterMk cId="3588427678" sldId="2147484229"/>
        </pc:sldMasterMkLst>
        <pc:sldLayoutChg chg="del">
          <pc:chgData name="Ji Yoon Park" userId="e5624ae9-def2-4d34-b159-15d76a49e978" providerId="ADAL" clId="{62E3C07E-D43F-4E2B-A620-BB6DD88831EC}" dt="2021-12-15T02:22:34.549" v="8643" actId="47"/>
          <pc:sldLayoutMkLst>
            <pc:docMk/>
            <pc:sldMasterMk cId="3588427678" sldId="2147484229"/>
            <pc:sldLayoutMk cId="492673567" sldId="2147485195"/>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docs.microsoft.com/en-us/officeonlineserver/plan-office-online-server#:~:text=You%20can%20run%20Office%20Online,2021%20patch%20or%20later%20required" TargetMode="External"/><Relationship Id="rId2" Type="http://schemas.openxmlformats.org/officeDocument/2006/relationships/hyperlink" Target="https://docs.microsoft.com/en-us/sharepoint/install/software-requirements-for-database-servers-for-sharepoint-server-subscription-edition" TargetMode="External"/><Relationship Id="rId1" Type="http://schemas.openxmlformats.org/officeDocument/2006/relationships/hyperlink" Target="https://docs.microsoft.com/en-us/sharepoint/install/hardware-and-topology-requirements-for-sharepoint-server-subscription-editon"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docs.microsoft.com/en-us/officeonlineserver/plan-office-online-server#:~:text=You%20can%20run%20Office%20Online,2021%20patch%20or%20later%20required" TargetMode="External"/><Relationship Id="rId2" Type="http://schemas.openxmlformats.org/officeDocument/2006/relationships/hyperlink" Target="https://docs.microsoft.com/en-us/sharepoint/install/software-requirements-for-database-servers-for-sharepoint-server-subscription-edition" TargetMode="External"/><Relationship Id="rId1" Type="http://schemas.openxmlformats.org/officeDocument/2006/relationships/hyperlink" Target="https://docs.microsoft.com/en-us/sharepoint/install/hardware-and-topology-requirements-for-sharepoint-server-subscription-editon"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AD0CE0-0B44-44F8-8C16-7901581109A2}"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5417D198-F72C-42AA-8FDC-12D24838E7FD}">
      <dgm:prSet phldrT="[Text]"/>
      <dgm:spPr/>
      <dgm:t>
        <a:bodyPr/>
        <a:lstStyle/>
        <a:p>
          <a:pPr latinLnBrk="1"/>
          <a:r>
            <a:rPr lang="ko-KR" altLang="en-US" dirty="0"/>
            <a:t>하드웨어 요구사항</a:t>
          </a:r>
        </a:p>
      </dgm:t>
    </dgm:pt>
    <dgm:pt modelId="{B1527FF6-B434-4217-8D34-332A5329C530}" type="parTrans" cxnId="{8CB0BEDB-7999-4C5C-B671-EEF148D1F122}">
      <dgm:prSet/>
      <dgm:spPr/>
      <dgm:t>
        <a:bodyPr/>
        <a:lstStyle/>
        <a:p>
          <a:pPr latinLnBrk="1"/>
          <a:endParaRPr lang="ko-KR" altLang="en-US"/>
        </a:p>
      </dgm:t>
    </dgm:pt>
    <dgm:pt modelId="{B5AAEE17-EA28-4E63-8FB3-DABC693A66DF}" type="sibTrans" cxnId="{8CB0BEDB-7999-4C5C-B671-EEF148D1F122}">
      <dgm:prSet/>
      <dgm:spPr/>
      <dgm:t>
        <a:bodyPr/>
        <a:lstStyle/>
        <a:p>
          <a:pPr latinLnBrk="1"/>
          <a:endParaRPr lang="ko-KR" altLang="en-US"/>
        </a:p>
      </dgm:t>
    </dgm:pt>
    <dgm:pt modelId="{9E761E87-503A-4233-BAA3-C5B82BB5B668}">
      <dgm:prSet phldrT="[Text]" custT="1"/>
      <dgm:spPr/>
      <dgm:t>
        <a:bodyPr/>
        <a:lstStyle/>
        <a:p>
          <a:pPr latinLnBrk="1"/>
          <a:r>
            <a:rPr lang="ko-KR" altLang="en-US" sz="1400" dirty="0"/>
            <a:t>소프트웨어 요구사항</a:t>
          </a:r>
        </a:p>
      </dgm:t>
    </dgm:pt>
    <dgm:pt modelId="{683E5B8A-ED57-45C8-834F-92D6A731DC3A}" type="parTrans" cxnId="{9745AD1D-64D5-4DDB-B1B5-5E40AA20F9DC}">
      <dgm:prSet/>
      <dgm:spPr/>
      <dgm:t>
        <a:bodyPr/>
        <a:lstStyle/>
        <a:p>
          <a:pPr latinLnBrk="1"/>
          <a:endParaRPr lang="ko-KR" altLang="en-US"/>
        </a:p>
      </dgm:t>
    </dgm:pt>
    <dgm:pt modelId="{FF7E0AD6-8D1D-4898-A63B-1D782A5E4CB1}" type="sibTrans" cxnId="{9745AD1D-64D5-4DDB-B1B5-5E40AA20F9DC}">
      <dgm:prSet/>
      <dgm:spPr/>
      <dgm:t>
        <a:bodyPr/>
        <a:lstStyle/>
        <a:p>
          <a:pPr latinLnBrk="1"/>
          <a:endParaRPr lang="ko-KR" altLang="en-US"/>
        </a:p>
      </dgm:t>
    </dgm:pt>
    <dgm:pt modelId="{DCC77DB3-6AA3-4B88-9D6F-A9A0006D4BDA}">
      <dgm:prSet phldrT="[Text]" custT="1"/>
      <dgm:spPr/>
      <dgm:t>
        <a:bodyPr/>
        <a:lstStyle/>
        <a:p>
          <a:pPr latinLnBrk="1"/>
          <a:r>
            <a:rPr lang="ko-KR" altLang="en-US" sz="1400" dirty="0"/>
            <a:t>데이터베이스 요구사항</a:t>
          </a:r>
        </a:p>
      </dgm:t>
    </dgm:pt>
    <dgm:pt modelId="{E82AAAD4-92FB-4B4E-BA8C-B2DBE4B52BD2}" type="parTrans" cxnId="{CA9633C0-996B-4156-A7DC-AAE887FAEC3C}">
      <dgm:prSet/>
      <dgm:spPr/>
      <dgm:t>
        <a:bodyPr/>
        <a:lstStyle/>
        <a:p>
          <a:pPr latinLnBrk="1"/>
          <a:endParaRPr lang="ko-KR" altLang="en-US"/>
        </a:p>
      </dgm:t>
    </dgm:pt>
    <dgm:pt modelId="{4F08F075-ADA7-4705-84D2-043B79503659}" type="sibTrans" cxnId="{CA9633C0-996B-4156-A7DC-AAE887FAEC3C}">
      <dgm:prSet/>
      <dgm:spPr/>
      <dgm:t>
        <a:bodyPr/>
        <a:lstStyle/>
        <a:p>
          <a:pPr latinLnBrk="1"/>
          <a:endParaRPr lang="ko-KR" altLang="en-US"/>
        </a:p>
      </dgm:t>
    </dgm:pt>
    <dgm:pt modelId="{1DD27A96-A510-43BB-A0C2-A8DCCCDACEF2}">
      <dgm:prSet phldrT="[Text]" custT="1"/>
      <dgm:spPr/>
      <dgm:t>
        <a:bodyPr/>
        <a:lstStyle/>
        <a:p>
          <a:pPr latinLnBrk="1"/>
          <a:r>
            <a:rPr lang="en-US" altLang="ko-KR" sz="1400" dirty="0"/>
            <a:t>Office Online </a:t>
          </a:r>
        </a:p>
        <a:p>
          <a:pPr latinLnBrk="1"/>
          <a:r>
            <a:rPr lang="ko-KR" altLang="en-US" sz="1400" dirty="0"/>
            <a:t>요구사항</a:t>
          </a:r>
        </a:p>
      </dgm:t>
    </dgm:pt>
    <dgm:pt modelId="{C957E2E1-B64C-4068-8BDC-8E410085C359}" type="parTrans" cxnId="{CB7D543E-1BA8-4C3F-915E-11356D067356}">
      <dgm:prSet/>
      <dgm:spPr/>
      <dgm:t>
        <a:bodyPr/>
        <a:lstStyle/>
        <a:p>
          <a:pPr latinLnBrk="1"/>
          <a:endParaRPr lang="ko-KR" altLang="en-US"/>
        </a:p>
      </dgm:t>
    </dgm:pt>
    <dgm:pt modelId="{2DCF2AD6-5FA8-4E26-AB27-F2B21FBCB03E}" type="sibTrans" cxnId="{CB7D543E-1BA8-4C3F-915E-11356D067356}">
      <dgm:prSet/>
      <dgm:spPr/>
      <dgm:t>
        <a:bodyPr/>
        <a:lstStyle/>
        <a:p>
          <a:pPr latinLnBrk="1"/>
          <a:endParaRPr lang="ko-KR" altLang="en-US"/>
        </a:p>
      </dgm:t>
    </dgm:pt>
    <dgm:pt modelId="{3EEA6155-A255-4F5B-99B4-8C1A30714A30}">
      <dgm:prSet phldrT="[Text]"/>
      <dgm:spPr/>
      <dgm:t>
        <a:bodyPr/>
        <a:lstStyle/>
        <a:p>
          <a:pPr latinLnBrk="1"/>
          <a:r>
            <a:rPr lang="ko-KR" altLang="en-US" dirty="0">
              <a:hlinkClick xmlns:r="http://schemas.openxmlformats.org/officeDocument/2006/relationships" r:id="rId1"/>
            </a:rPr>
            <a:t>여기 클릭</a:t>
          </a:r>
          <a:endParaRPr lang="ko-KR" altLang="en-US" dirty="0"/>
        </a:p>
      </dgm:t>
    </dgm:pt>
    <dgm:pt modelId="{FF957799-64A1-4658-B0A8-CBE23AF7B456}" type="parTrans" cxnId="{E93BB40B-E3DC-4760-BC27-063D1088D08F}">
      <dgm:prSet/>
      <dgm:spPr/>
      <dgm:t>
        <a:bodyPr/>
        <a:lstStyle/>
        <a:p>
          <a:pPr latinLnBrk="1"/>
          <a:endParaRPr lang="ko-KR" altLang="en-US"/>
        </a:p>
      </dgm:t>
    </dgm:pt>
    <dgm:pt modelId="{E5C7B7C2-8C2A-4EF3-88A7-D4EB61DD077B}" type="sibTrans" cxnId="{E93BB40B-E3DC-4760-BC27-063D1088D08F}">
      <dgm:prSet/>
      <dgm:spPr/>
      <dgm:t>
        <a:bodyPr/>
        <a:lstStyle/>
        <a:p>
          <a:pPr latinLnBrk="1"/>
          <a:endParaRPr lang="ko-KR" altLang="en-US"/>
        </a:p>
      </dgm:t>
    </dgm:pt>
    <dgm:pt modelId="{1A248643-872C-41A9-9C9D-35CF4ACD46E3}">
      <dgm:prSet phldrT="[Text]"/>
      <dgm:spPr/>
      <dgm:t>
        <a:bodyPr/>
        <a:lstStyle/>
        <a:p>
          <a:pPr latinLnBrk="1"/>
          <a:r>
            <a:rPr lang="ko-KR" altLang="en-US" dirty="0">
              <a:hlinkClick xmlns:r="http://schemas.openxmlformats.org/officeDocument/2006/relationships" r:id="rId2"/>
            </a:rPr>
            <a:t>여기 클릭</a:t>
          </a:r>
          <a:endParaRPr lang="ko-KR" altLang="en-US" dirty="0"/>
        </a:p>
      </dgm:t>
    </dgm:pt>
    <dgm:pt modelId="{82686CDA-06FC-4778-8924-D2B06C1F0F7C}" type="parTrans" cxnId="{1E0CFE94-8B7C-4D46-9548-E63AF922B6ED}">
      <dgm:prSet/>
      <dgm:spPr/>
      <dgm:t>
        <a:bodyPr/>
        <a:lstStyle/>
        <a:p>
          <a:pPr latinLnBrk="1"/>
          <a:endParaRPr lang="ko-KR" altLang="en-US"/>
        </a:p>
      </dgm:t>
    </dgm:pt>
    <dgm:pt modelId="{80082EF2-F64B-4919-9509-E2E067E0D9F0}" type="sibTrans" cxnId="{1E0CFE94-8B7C-4D46-9548-E63AF922B6ED}">
      <dgm:prSet/>
      <dgm:spPr/>
      <dgm:t>
        <a:bodyPr/>
        <a:lstStyle/>
        <a:p>
          <a:pPr latinLnBrk="1"/>
          <a:endParaRPr lang="ko-KR" altLang="en-US"/>
        </a:p>
      </dgm:t>
    </dgm:pt>
    <dgm:pt modelId="{306B4960-6CC4-4EFE-90D8-62E9D3053AA1}">
      <dgm:prSet phldrT="[Text]"/>
      <dgm:spPr/>
      <dgm:t>
        <a:bodyPr/>
        <a:lstStyle/>
        <a:p>
          <a:pPr latinLnBrk="1"/>
          <a:r>
            <a:rPr lang="ko-KR" altLang="en-US" dirty="0">
              <a:hlinkClick xmlns:r="http://schemas.openxmlformats.org/officeDocument/2006/relationships" r:id="rId2"/>
            </a:rPr>
            <a:t>여기 클릭</a:t>
          </a:r>
          <a:endParaRPr lang="ko-KR" altLang="en-US" dirty="0"/>
        </a:p>
      </dgm:t>
    </dgm:pt>
    <dgm:pt modelId="{3675255E-9B70-4145-B217-CFFB21B356E1}" type="parTrans" cxnId="{95419A50-EC7E-4B6D-883A-4371EABF260E}">
      <dgm:prSet/>
      <dgm:spPr/>
      <dgm:t>
        <a:bodyPr/>
        <a:lstStyle/>
        <a:p>
          <a:pPr latinLnBrk="1"/>
          <a:endParaRPr lang="ko-KR" altLang="en-US"/>
        </a:p>
      </dgm:t>
    </dgm:pt>
    <dgm:pt modelId="{714CDC1E-E375-45DF-80FA-2F240482B03A}" type="sibTrans" cxnId="{95419A50-EC7E-4B6D-883A-4371EABF260E}">
      <dgm:prSet/>
      <dgm:spPr/>
      <dgm:t>
        <a:bodyPr/>
        <a:lstStyle/>
        <a:p>
          <a:pPr latinLnBrk="1"/>
          <a:endParaRPr lang="ko-KR" altLang="en-US"/>
        </a:p>
      </dgm:t>
    </dgm:pt>
    <dgm:pt modelId="{9720DCFF-5208-45E1-A802-B2F85F82299D}">
      <dgm:prSet phldrT="[Text]"/>
      <dgm:spPr/>
      <dgm:t>
        <a:bodyPr/>
        <a:lstStyle/>
        <a:p>
          <a:pPr latinLnBrk="1"/>
          <a:r>
            <a:rPr lang="ko-KR" altLang="en-US" dirty="0">
              <a:hlinkClick xmlns:r="http://schemas.openxmlformats.org/officeDocument/2006/relationships" r:id="rId3"/>
            </a:rPr>
            <a:t>여기 클릭</a:t>
          </a:r>
          <a:endParaRPr lang="ko-KR" altLang="en-US" dirty="0"/>
        </a:p>
      </dgm:t>
    </dgm:pt>
    <dgm:pt modelId="{456135A7-E33B-4E7B-8749-24908C12F7A6}" type="parTrans" cxnId="{A8A0C4DC-AE06-46F3-8283-581691698A39}">
      <dgm:prSet/>
      <dgm:spPr/>
      <dgm:t>
        <a:bodyPr/>
        <a:lstStyle/>
        <a:p>
          <a:pPr latinLnBrk="1"/>
          <a:endParaRPr lang="ko-KR" altLang="en-US"/>
        </a:p>
      </dgm:t>
    </dgm:pt>
    <dgm:pt modelId="{7C6C8E53-19AF-48A6-88E5-039B33D9BFF0}" type="sibTrans" cxnId="{A8A0C4DC-AE06-46F3-8283-581691698A39}">
      <dgm:prSet/>
      <dgm:spPr/>
      <dgm:t>
        <a:bodyPr/>
        <a:lstStyle/>
        <a:p>
          <a:pPr latinLnBrk="1"/>
          <a:endParaRPr lang="ko-KR" altLang="en-US"/>
        </a:p>
      </dgm:t>
    </dgm:pt>
    <dgm:pt modelId="{49E0D73D-3654-4F50-A9A6-3F01691C769B}" type="pres">
      <dgm:prSet presAssocID="{88AD0CE0-0B44-44F8-8C16-7901581109A2}" presName="Name0" presStyleCnt="0">
        <dgm:presLayoutVars>
          <dgm:chMax/>
          <dgm:chPref/>
          <dgm:dir/>
          <dgm:animLvl val="lvl"/>
        </dgm:presLayoutVars>
      </dgm:prSet>
      <dgm:spPr/>
    </dgm:pt>
    <dgm:pt modelId="{CCB39DC9-CECB-4C46-A8E9-39AFC7CA7A1F}" type="pres">
      <dgm:prSet presAssocID="{5417D198-F72C-42AA-8FDC-12D24838E7FD}" presName="composite" presStyleCnt="0"/>
      <dgm:spPr/>
    </dgm:pt>
    <dgm:pt modelId="{E24F056E-722F-4CC6-951A-07473D08EADB}" type="pres">
      <dgm:prSet presAssocID="{5417D198-F72C-42AA-8FDC-12D24838E7FD}" presName="Parent1" presStyleLbl="node1" presStyleIdx="0" presStyleCnt="8">
        <dgm:presLayoutVars>
          <dgm:chMax val="1"/>
          <dgm:chPref val="1"/>
          <dgm:bulletEnabled val="1"/>
        </dgm:presLayoutVars>
      </dgm:prSet>
      <dgm:spPr/>
    </dgm:pt>
    <dgm:pt modelId="{559B74EB-35BE-4F97-9273-9859F6D995DE}" type="pres">
      <dgm:prSet presAssocID="{5417D198-F72C-42AA-8FDC-12D24838E7FD}" presName="Childtext1" presStyleLbl="revTx" presStyleIdx="0" presStyleCnt="4">
        <dgm:presLayoutVars>
          <dgm:chMax val="0"/>
          <dgm:chPref val="0"/>
          <dgm:bulletEnabled val="1"/>
        </dgm:presLayoutVars>
      </dgm:prSet>
      <dgm:spPr/>
    </dgm:pt>
    <dgm:pt modelId="{1DC39B9A-30ED-4F34-8612-936BB6F60E51}" type="pres">
      <dgm:prSet presAssocID="{5417D198-F72C-42AA-8FDC-12D24838E7FD}" presName="BalanceSpacing" presStyleCnt="0"/>
      <dgm:spPr/>
    </dgm:pt>
    <dgm:pt modelId="{D1FF7BF0-C3C2-498E-A14D-09BD7D80ED88}" type="pres">
      <dgm:prSet presAssocID="{5417D198-F72C-42AA-8FDC-12D24838E7FD}" presName="BalanceSpacing1" presStyleCnt="0"/>
      <dgm:spPr/>
    </dgm:pt>
    <dgm:pt modelId="{2CCE83AA-A04A-422D-87EB-C11EE599B05C}" type="pres">
      <dgm:prSet presAssocID="{B5AAEE17-EA28-4E63-8FB3-DABC693A66DF}" presName="Accent1Text" presStyleLbl="node1" presStyleIdx="1" presStyleCnt="8"/>
      <dgm:spPr/>
    </dgm:pt>
    <dgm:pt modelId="{D07EADDE-5B20-4856-98C9-BCB272204452}" type="pres">
      <dgm:prSet presAssocID="{B5AAEE17-EA28-4E63-8FB3-DABC693A66DF}" presName="spaceBetweenRectangles" presStyleCnt="0"/>
      <dgm:spPr/>
    </dgm:pt>
    <dgm:pt modelId="{BBCBF569-A495-4830-B099-58869FF3C984}" type="pres">
      <dgm:prSet presAssocID="{9E761E87-503A-4233-BAA3-C5B82BB5B668}" presName="composite" presStyleCnt="0"/>
      <dgm:spPr/>
    </dgm:pt>
    <dgm:pt modelId="{13342A0E-C423-4358-8348-CE83A775106F}" type="pres">
      <dgm:prSet presAssocID="{9E761E87-503A-4233-BAA3-C5B82BB5B668}" presName="Parent1" presStyleLbl="node1" presStyleIdx="2" presStyleCnt="8">
        <dgm:presLayoutVars>
          <dgm:chMax val="1"/>
          <dgm:chPref val="1"/>
          <dgm:bulletEnabled val="1"/>
        </dgm:presLayoutVars>
      </dgm:prSet>
      <dgm:spPr/>
    </dgm:pt>
    <dgm:pt modelId="{5B7BF057-D4E3-474C-BFAB-5E1F7B5D8628}" type="pres">
      <dgm:prSet presAssocID="{9E761E87-503A-4233-BAA3-C5B82BB5B668}" presName="Childtext1" presStyleLbl="revTx" presStyleIdx="1" presStyleCnt="4">
        <dgm:presLayoutVars>
          <dgm:chMax val="0"/>
          <dgm:chPref val="0"/>
          <dgm:bulletEnabled val="1"/>
        </dgm:presLayoutVars>
      </dgm:prSet>
      <dgm:spPr/>
    </dgm:pt>
    <dgm:pt modelId="{754D86DE-9009-4E0E-AC9A-26CA0A636D50}" type="pres">
      <dgm:prSet presAssocID="{9E761E87-503A-4233-BAA3-C5B82BB5B668}" presName="BalanceSpacing" presStyleCnt="0"/>
      <dgm:spPr/>
    </dgm:pt>
    <dgm:pt modelId="{49E831AC-AE57-46B6-BDD8-7805874BA70A}" type="pres">
      <dgm:prSet presAssocID="{9E761E87-503A-4233-BAA3-C5B82BB5B668}" presName="BalanceSpacing1" presStyleCnt="0"/>
      <dgm:spPr/>
    </dgm:pt>
    <dgm:pt modelId="{0A1A6017-F8A5-4BF7-BABB-1EF7368BFA97}" type="pres">
      <dgm:prSet presAssocID="{FF7E0AD6-8D1D-4898-A63B-1D782A5E4CB1}" presName="Accent1Text" presStyleLbl="node1" presStyleIdx="3" presStyleCnt="8"/>
      <dgm:spPr/>
    </dgm:pt>
    <dgm:pt modelId="{70F50564-6E30-455D-BAA4-2576C2D31756}" type="pres">
      <dgm:prSet presAssocID="{FF7E0AD6-8D1D-4898-A63B-1D782A5E4CB1}" presName="spaceBetweenRectangles" presStyleCnt="0"/>
      <dgm:spPr/>
    </dgm:pt>
    <dgm:pt modelId="{51808A0F-5B48-4C60-8D41-19D43F86D2E3}" type="pres">
      <dgm:prSet presAssocID="{DCC77DB3-6AA3-4B88-9D6F-A9A0006D4BDA}" presName="composite" presStyleCnt="0"/>
      <dgm:spPr/>
    </dgm:pt>
    <dgm:pt modelId="{565E0CE9-3E67-4C4A-A3C6-4E2D1C02F000}" type="pres">
      <dgm:prSet presAssocID="{DCC77DB3-6AA3-4B88-9D6F-A9A0006D4BDA}" presName="Parent1" presStyleLbl="node1" presStyleIdx="4" presStyleCnt="8">
        <dgm:presLayoutVars>
          <dgm:chMax val="1"/>
          <dgm:chPref val="1"/>
          <dgm:bulletEnabled val="1"/>
        </dgm:presLayoutVars>
      </dgm:prSet>
      <dgm:spPr/>
    </dgm:pt>
    <dgm:pt modelId="{C34D036A-FDF0-4C5C-93C5-2ED6BEA54E34}" type="pres">
      <dgm:prSet presAssocID="{DCC77DB3-6AA3-4B88-9D6F-A9A0006D4BDA}" presName="Childtext1" presStyleLbl="revTx" presStyleIdx="2" presStyleCnt="4">
        <dgm:presLayoutVars>
          <dgm:chMax val="0"/>
          <dgm:chPref val="0"/>
          <dgm:bulletEnabled val="1"/>
        </dgm:presLayoutVars>
      </dgm:prSet>
      <dgm:spPr/>
    </dgm:pt>
    <dgm:pt modelId="{725783DD-9CF8-42EB-8916-7C1F3D3A5528}" type="pres">
      <dgm:prSet presAssocID="{DCC77DB3-6AA3-4B88-9D6F-A9A0006D4BDA}" presName="BalanceSpacing" presStyleCnt="0"/>
      <dgm:spPr/>
    </dgm:pt>
    <dgm:pt modelId="{9325E127-D8D9-43A0-B5A0-710EDF8B4ED5}" type="pres">
      <dgm:prSet presAssocID="{DCC77DB3-6AA3-4B88-9D6F-A9A0006D4BDA}" presName="BalanceSpacing1" presStyleCnt="0"/>
      <dgm:spPr/>
    </dgm:pt>
    <dgm:pt modelId="{DDBFB9C2-B12A-4046-A5AA-7023BEA184DA}" type="pres">
      <dgm:prSet presAssocID="{4F08F075-ADA7-4705-84D2-043B79503659}" presName="Accent1Text" presStyleLbl="node1" presStyleIdx="5" presStyleCnt="8"/>
      <dgm:spPr/>
    </dgm:pt>
    <dgm:pt modelId="{49636649-8D8A-4024-AFAD-AB5EE9A0D0C2}" type="pres">
      <dgm:prSet presAssocID="{4F08F075-ADA7-4705-84D2-043B79503659}" presName="spaceBetweenRectangles" presStyleCnt="0"/>
      <dgm:spPr/>
    </dgm:pt>
    <dgm:pt modelId="{CD8D1045-21F1-4BF7-982A-C5601609B6F6}" type="pres">
      <dgm:prSet presAssocID="{1DD27A96-A510-43BB-A0C2-A8DCCCDACEF2}" presName="composite" presStyleCnt="0"/>
      <dgm:spPr/>
    </dgm:pt>
    <dgm:pt modelId="{799BBF8D-C321-4332-90C5-A3795AC63356}" type="pres">
      <dgm:prSet presAssocID="{1DD27A96-A510-43BB-A0C2-A8DCCCDACEF2}" presName="Parent1" presStyleLbl="node1" presStyleIdx="6" presStyleCnt="8">
        <dgm:presLayoutVars>
          <dgm:chMax val="1"/>
          <dgm:chPref val="1"/>
          <dgm:bulletEnabled val="1"/>
        </dgm:presLayoutVars>
      </dgm:prSet>
      <dgm:spPr/>
    </dgm:pt>
    <dgm:pt modelId="{0CA43D6B-58EB-47B9-80A7-D4050EBC14C4}" type="pres">
      <dgm:prSet presAssocID="{1DD27A96-A510-43BB-A0C2-A8DCCCDACEF2}" presName="Childtext1" presStyleLbl="revTx" presStyleIdx="3" presStyleCnt="4">
        <dgm:presLayoutVars>
          <dgm:chMax val="0"/>
          <dgm:chPref val="0"/>
          <dgm:bulletEnabled val="1"/>
        </dgm:presLayoutVars>
      </dgm:prSet>
      <dgm:spPr/>
    </dgm:pt>
    <dgm:pt modelId="{213000C6-72D3-4269-A81F-E0F721618E3D}" type="pres">
      <dgm:prSet presAssocID="{1DD27A96-A510-43BB-A0C2-A8DCCCDACEF2}" presName="BalanceSpacing" presStyleCnt="0"/>
      <dgm:spPr/>
    </dgm:pt>
    <dgm:pt modelId="{11460CA2-4A5F-48B5-BF37-0358E63D312D}" type="pres">
      <dgm:prSet presAssocID="{1DD27A96-A510-43BB-A0C2-A8DCCCDACEF2}" presName="BalanceSpacing1" presStyleCnt="0"/>
      <dgm:spPr/>
    </dgm:pt>
    <dgm:pt modelId="{15B74A5B-AAB2-4BDD-87C5-24CE5FB6B957}" type="pres">
      <dgm:prSet presAssocID="{2DCF2AD6-5FA8-4E26-AB27-F2B21FBCB03E}" presName="Accent1Text" presStyleLbl="node1" presStyleIdx="7" presStyleCnt="8"/>
      <dgm:spPr/>
    </dgm:pt>
  </dgm:ptLst>
  <dgm:cxnLst>
    <dgm:cxn modelId="{E93BB40B-E3DC-4760-BC27-063D1088D08F}" srcId="{5417D198-F72C-42AA-8FDC-12D24838E7FD}" destId="{3EEA6155-A255-4F5B-99B4-8C1A30714A30}" srcOrd="0" destOrd="0" parTransId="{FF957799-64A1-4658-B0A8-CBE23AF7B456}" sibTransId="{E5C7B7C2-8C2A-4EF3-88A7-D4EB61DD077B}"/>
    <dgm:cxn modelId="{9745AD1D-64D5-4DDB-B1B5-5E40AA20F9DC}" srcId="{88AD0CE0-0B44-44F8-8C16-7901581109A2}" destId="{9E761E87-503A-4233-BAA3-C5B82BB5B668}" srcOrd="1" destOrd="0" parTransId="{683E5B8A-ED57-45C8-834F-92D6A731DC3A}" sibTransId="{FF7E0AD6-8D1D-4898-A63B-1D782A5E4CB1}"/>
    <dgm:cxn modelId="{CB7D543E-1BA8-4C3F-915E-11356D067356}" srcId="{88AD0CE0-0B44-44F8-8C16-7901581109A2}" destId="{1DD27A96-A510-43BB-A0C2-A8DCCCDACEF2}" srcOrd="3" destOrd="0" parTransId="{C957E2E1-B64C-4068-8BDC-8E410085C359}" sibTransId="{2DCF2AD6-5FA8-4E26-AB27-F2B21FBCB03E}"/>
    <dgm:cxn modelId="{588D1E47-7CC1-4899-A6C5-BA06C41FE035}" type="presOf" srcId="{4F08F075-ADA7-4705-84D2-043B79503659}" destId="{DDBFB9C2-B12A-4046-A5AA-7023BEA184DA}" srcOrd="0" destOrd="0" presId="urn:microsoft.com/office/officeart/2008/layout/AlternatingHexagons"/>
    <dgm:cxn modelId="{95419A50-EC7E-4B6D-883A-4371EABF260E}" srcId="{DCC77DB3-6AA3-4B88-9D6F-A9A0006D4BDA}" destId="{306B4960-6CC4-4EFE-90D8-62E9D3053AA1}" srcOrd="0" destOrd="0" parTransId="{3675255E-9B70-4145-B217-CFFB21B356E1}" sibTransId="{714CDC1E-E375-45DF-80FA-2F240482B03A}"/>
    <dgm:cxn modelId="{D583BC53-DFEC-43D2-8FFB-3BE483E67A12}" type="presOf" srcId="{1A248643-872C-41A9-9C9D-35CF4ACD46E3}" destId="{5B7BF057-D4E3-474C-BFAB-5E1F7B5D8628}" srcOrd="0" destOrd="0" presId="urn:microsoft.com/office/officeart/2008/layout/AlternatingHexagons"/>
    <dgm:cxn modelId="{6A2A8356-D4A4-40C8-844E-ED29C074D566}" type="presOf" srcId="{FF7E0AD6-8D1D-4898-A63B-1D782A5E4CB1}" destId="{0A1A6017-F8A5-4BF7-BABB-1EF7368BFA97}" srcOrd="0" destOrd="0" presId="urn:microsoft.com/office/officeart/2008/layout/AlternatingHexagons"/>
    <dgm:cxn modelId="{91FC7A7C-499F-4B12-9377-57F8AD6A3FE9}" type="presOf" srcId="{1DD27A96-A510-43BB-A0C2-A8DCCCDACEF2}" destId="{799BBF8D-C321-4332-90C5-A3795AC63356}" srcOrd="0" destOrd="0" presId="urn:microsoft.com/office/officeart/2008/layout/AlternatingHexagons"/>
    <dgm:cxn modelId="{1E0CFE94-8B7C-4D46-9548-E63AF922B6ED}" srcId="{9E761E87-503A-4233-BAA3-C5B82BB5B668}" destId="{1A248643-872C-41A9-9C9D-35CF4ACD46E3}" srcOrd="0" destOrd="0" parTransId="{82686CDA-06FC-4778-8924-D2B06C1F0F7C}" sibTransId="{80082EF2-F64B-4919-9509-E2E067E0D9F0}"/>
    <dgm:cxn modelId="{F50A769F-CBB3-4171-9DB8-87C36DEAAC5A}" type="presOf" srcId="{2DCF2AD6-5FA8-4E26-AB27-F2B21FBCB03E}" destId="{15B74A5B-AAB2-4BDD-87C5-24CE5FB6B957}" srcOrd="0" destOrd="0" presId="urn:microsoft.com/office/officeart/2008/layout/AlternatingHexagons"/>
    <dgm:cxn modelId="{79734BA2-DF00-42BF-A83A-344C83C0679C}" type="presOf" srcId="{3EEA6155-A255-4F5B-99B4-8C1A30714A30}" destId="{559B74EB-35BE-4F97-9273-9859F6D995DE}" srcOrd="0" destOrd="0" presId="urn:microsoft.com/office/officeart/2008/layout/AlternatingHexagons"/>
    <dgm:cxn modelId="{6D823CAB-C775-4F52-9FFB-E4DFBFE02A79}" type="presOf" srcId="{9E761E87-503A-4233-BAA3-C5B82BB5B668}" destId="{13342A0E-C423-4358-8348-CE83A775106F}" srcOrd="0" destOrd="0" presId="urn:microsoft.com/office/officeart/2008/layout/AlternatingHexagons"/>
    <dgm:cxn modelId="{6AF01FAE-AFB0-4A47-A883-41A5A379C4BE}" type="presOf" srcId="{9720DCFF-5208-45E1-A802-B2F85F82299D}" destId="{0CA43D6B-58EB-47B9-80A7-D4050EBC14C4}" srcOrd="0" destOrd="0" presId="urn:microsoft.com/office/officeart/2008/layout/AlternatingHexagons"/>
    <dgm:cxn modelId="{CA9633C0-996B-4156-A7DC-AAE887FAEC3C}" srcId="{88AD0CE0-0B44-44F8-8C16-7901581109A2}" destId="{DCC77DB3-6AA3-4B88-9D6F-A9A0006D4BDA}" srcOrd="2" destOrd="0" parTransId="{E82AAAD4-92FB-4B4E-BA8C-B2DBE4B52BD2}" sibTransId="{4F08F075-ADA7-4705-84D2-043B79503659}"/>
    <dgm:cxn modelId="{846DE0C9-882B-4D65-8E20-2295F9F7D959}" type="presOf" srcId="{306B4960-6CC4-4EFE-90D8-62E9D3053AA1}" destId="{C34D036A-FDF0-4C5C-93C5-2ED6BEA54E34}" srcOrd="0" destOrd="0" presId="urn:microsoft.com/office/officeart/2008/layout/AlternatingHexagons"/>
    <dgm:cxn modelId="{50C6B0D3-BADC-47A4-ACAC-5DF1EEE27BA8}" type="presOf" srcId="{B5AAEE17-EA28-4E63-8FB3-DABC693A66DF}" destId="{2CCE83AA-A04A-422D-87EB-C11EE599B05C}" srcOrd="0" destOrd="0" presId="urn:microsoft.com/office/officeart/2008/layout/AlternatingHexagons"/>
    <dgm:cxn modelId="{8CB0BEDB-7999-4C5C-B671-EEF148D1F122}" srcId="{88AD0CE0-0B44-44F8-8C16-7901581109A2}" destId="{5417D198-F72C-42AA-8FDC-12D24838E7FD}" srcOrd="0" destOrd="0" parTransId="{B1527FF6-B434-4217-8D34-332A5329C530}" sibTransId="{B5AAEE17-EA28-4E63-8FB3-DABC693A66DF}"/>
    <dgm:cxn modelId="{A8A0C4DC-AE06-46F3-8283-581691698A39}" srcId="{1DD27A96-A510-43BB-A0C2-A8DCCCDACEF2}" destId="{9720DCFF-5208-45E1-A802-B2F85F82299D}" srcOrd="0" destOrd="0" parTransId="{456135A7-E33B-4E7B-8749-24908C12F7A6}" sibTransId="{7C6C8E53-19AF-48A6-88E5-039B33D9BFF0}"/>
    <dgm:cxn modelId="{CEE88DE3-49B4-41A8-9BD1-A4CBAB88F107}" type="presOf" srcId="{88AD0CE0-0B44-44F8-8C16-7901581109A2}" destId="{49E0D73D-3654-4F50-A9A6-3F01691C769B}" srcOrd="0" destOrd="0" presId="urn:microsoft.com/office/officeart/2008/layout/AlternatingHexagons"/>
    <dgm:cxn modelId="{17E1E8E3-BD95-4A9F-9038-BC51ED80E5E6}" type="presOf" srcId="{DCC77DB3-6AA3-4B88-9D6F-A9A0006D4BDA}" destId="{565E0CE9-3E67-4C4A-A3C6-4E2D1C02F000}" srcOrd="0" destOrd="0" presId="urn:microsoft.com/office/officeart/2008/layout/AlternatingHexagons"/>
    <dgm:cxn modelId="{52A1BDF1-D6EF-48BC-873F-F173267DE9C4}" type="presOf" srcId="{5417D198-F72C-42AA-8FDC-12D24838E7FD}" destId="{E24F056E-722F-4CC6-951A-07473D08EADB}" srcOrd="0" destOrd="0" presId="urn:microsoft.com/office/officeart/2008/layout/AlternatingHexagons"/>
    <dgm:cxn modelId="{CF0DABBE-C007-42AD-8844-071EE7AF6495}" type="presParOf" srcId="{49E0D73D-3654-4F50-A9A6-3F01691C769B}" destId="{CCB39DC9-CECB-4C46-A8E9-39AFC7CA7A1F}" srcOrd="0" destOrd="0" presId="urn:microsoft.com/office/officeart/2008/layout/AlternatingHexagons"/>
    <dgm:cxn modelId="{74BCF10E-A684-43DC-A244-D663558D39B3}" type="presParOf" srcId="{CCB39DC9-CECB-4C46-A8E9-39AFC7CA7A1F}" destId="{E24F056E-722F-4CC6-951A-07473D08EADB}" srcOrd="0" destOrd="0" presId="urn:microsoft.com/office/officeart/2008/layout/AlternatingHexagons"/>
    <dgm:cxn modelId="{9F6B5A8F-3294-4F9D-8360-432AFA1ABD2B}" type="presParOf" srcId="{CCB39DC9-CECB-4C46-A8E9-39AFC7CA7A1F}" destId="{559B74EB-35BE-4F97-9273-9859F6D995DE}" srcOrd="1" destOrd="0" presId="urn:microsoft.com/office/officeart/2008/layout/AlternatingHexagons"/>
    <dgm:cxn modelId="{7000B6A3-2DB0-4649-87CC-31E2240A6C7F}" type="presParOf" srcId="{CCB39DC9-CECB-4C46-A8E9-39AFC7CA7A1F}" destId="{1DC39B9A-30ED-4F34-8612-936BB6F60E51}" srcOrd="2" destOrd="0" presId="urn:microsoft.com/office/officeart/2008/layout/AlternatingHexagons"/>
    <dgm:cxn modelId="{9204AC96-7D70-41F7-B401-91FF41907204}" type="presParOf" srcId="{CCB39DC9-CECB-4C46-A8E9-39AFC7CA7A1F}" destId="{D1FF7BF0-C3C2-498E-A14D-09BD7D80ED88}" srcOrd="3" destOrd="0" presId="urn:microsoft.com/office/officeart/2008/layout/AlternatingHexagons"/>
    <dgm:cxn modelId="{61A6DFCF-B1C7-4A49-87EC-B274E8B1B8DC}" type="presParOf" srcId="{CCB39DC9-CECB-4C46-A8E9-39AFC7CA7A1F}" destId="{2CCE83AA-A04A-422D-87EB-C11EE599B05C}" srcOrd="4" destOrd="0" presId="urn:microsoft.com/office/officeart/2008/layout/AlternatingHexagons"/>
    <dgm:cxn modelId="{58199884-FD98-4E11-9744-EB7705202106}" type="presParOf" srcId="{49E0D73D-3654-4F50-A9A6-3F01691C769B}" destId="{D07EADDE-5B20-4856-98C9-BCB272204452}" srcOrd="1" destOrd="0" presId="urn:microsoft.com/office/officeart/2008/layout/AlternatingHexagons"/>
    <dgm:cxn modelId="{51EDFE6F-730D-4B1B-B3B3-EADFAD732FC0}" type="presParOf" srcId="{49E0D73D-3654-4F50-A9A6-3F01691C769B}" destId="{BBCBF569-A495-4830-B099-58869FF3C984}" srcOrd="2" destOrd="0" presId="urn:microsoft.com/office/officeart/2008/layout/AlternatingHexagons"/>
    <dgm:cxn modelId="{00276C86-540C-42BA-B878-09271A574411}" type="presParOf" srcId="{BBCBF569-A495-4830-B099-58869FF3C984}" destId="{13342A0E-C423-4358-8348-CE83A775106F}" srcOrd="0" destOrd="0" presId="urn:microsoft.com/office/officeart/2008/layout/AlternatingHexagons"/>
    <dgm:cxn modelId="{D7B7B918-B15A-4F7F-B79D-F11B5F4071DD}" type="presParOf" srcId="{BBCBF569-A495-4830-B099-58869FF3C984}" destId="{5B7BF057-D4E3-474C-BFAB-5E1F7B5D8628}" srcOrd="1" destOrd="0" presId="urn:microsoft.com/office/officeart/2008/layout/AlternatingHexagons"/>
    <dgm:cxn modelId="{242B8B08-C592-41E9-84AC-B070A0AAE92D}" type="presParOf" srcId="{BBCBF569-A495-4830-B099-58869FF3C984}" destId="{754D86DE-9009-4E0E-AC9A-26CA0A636D50}" srcOrd="2" destOrd="0" presId="urn:microsoft.com/office/officeart/2008/layout/AlternatingHexagons"/>
    <dgm:cxn modelId="{394A351F-2DDF-40DC-9E10-06EFD20BDFE1}" type="presParOf" srcId="{BBCBF569-A495-4830-B099-58869FF3C984}" destId="{49E831AC-AE57-46B6-BDD8-7805874BA70A}" srcOrd="3" destOrd="0" presId="urn:microsoft.com/office/officeart/2008/layout/AlternatingHexagons"/>
    <dgm:cxn modelId="{D6FA0337-B88B-4C11-A4B1-F501CF2F96BC}" type="presParOf" srcId="{BBCBF569-A495-4830-B099-58869FF3C984}" destId="{0A1A6017-F8A5-4BF7-BABB-1EF7368BFA97}" srcOrd="4" destOrd="0" presId="urn:microsoft.com/office/officeart/2008/layout/AlternatingHexagons"/>
    <dgm:cxn modelId="{951E746E-35C2-47D6-8DC6-DD27023C363D}" type="presParOf" srcId="{49E0D73D-3654-4F50-A9A6-3F01691C769B}" destId="{70F50564-6E30-455D-BAA4-2576C2D31756}" srcOrd="3" destOrd="0" presId="urn:microsoft.com/office/officeart/2008/layout/AlternatingHexagons"/>
    <dgm:cxn modelId="{A863E60D-B4BC-46C1-BDAA-6159C2B8BFBC}" type="presParOf" srcId="{49E0D73D-3654-4F50-A9A6-3F01691C769B}" destId="{51808A0F-5B48-4C60-8D41-19D43F86D2E3}" srcOrd="4" destOrd="0" presId="urn:microsoft.com/office/officeart/2008/layout/AlternatingHexagons"/>
    <dgm:cxn modelId="{FD6467C0-7471-487E-9E2E-18822216320F}" type="presParOf" srcId="{51808A0F-5B48-4C60-8D41-19D43F86D2E3}" destId="{565E0CE9-3E67-4C4A-A3C6-4E2D1C02F000}" srcOrd="0" destOrd="0" presId="urn:microsoft.com/office/officeart/2008/layout/AlternatingHexagons"/>
    <dgm:cxn modelId="{820F0624-6EB9-42CF-B5B3-46160E840360}" type="presParOf" srcId="{51808A0F-5B48-4C60-8D41-19D43F86D2E3}" destId="{C34D036A-FDF0-4C5C-93C5-2ED6BEA54E34}" srcOrd="1" destOrd="0" presId="urn:microsoft.com/office/officeart/2008/layout/AlternatingHexagons"/>
    <dgm:cxn modelId="{634BEAEE-84A6-4B44-A188-225EC5387895}" type="presParOf" srcId="{51808A0F-5B48-4C60-8D41-19D43F86D2E3}" destId="{725783DD-9CF8-42EB-8916-7C1F3D3A5528}" srcOrd="2" destOrd="0" presId="urn:microsoft.com/office/officeart/2008/layout/AlternatingHexagons"/>
    <dgm:cxn modelId="{82ABB7FE-FFD1-4D0A-82BB-C04E109FD2AF}" type="presParOf" srcId="{51808A0F-5B48-4C60-8D41-19D43F86D2E3}" destId="{9325E127-D8D9-43A0-B5A0-710EDF8B4ED5}" srcOrd="3" destOrd="0" presId="urn:microsoft.com/office/officeart/2008/layout/AlternatingHexagons"/>
    <dgm:cxn modelId="{FA0913D5-4018-4E46-8D92-18E6C0EF89A1}" type="presParOf" srcId="{51808A0F-5B48-4C60-8D41-19D43F86D2E3}" destId="{DDBFB9C2-B12A-4046-A5AA-7023BEA184DA}" srcOrd="4" destOrd="0" presId="urn:microsoft.com/office/officeart/2008/layout/AlternatingHexagons"/>
    <dgm:cxn modelId="{ACB2C8BB-AFF0-43FD-A16C-65FE0AC913BE}" type="presParOf" srcId="{49E0D73D-3654-4F50-A9A6-3F01691C769B}" destId="{49636649-8D8A-4024-AFAD-AB5EE9A0D0C2}" srcOrd="5" destOrd="0" presId="urn:microsoft.com/office/officeart/2008/layout/AlternatingHexagons"/>
    <dgm:cxn modelId="{83521173-BE9C-4B33-9336-4D83043B5089}" type="presParOf" srcId="{49E0D73D-3654-4F50-A9A6-3F01691C769B}" destId="{CD8D1045-21F1-4BF7-982A-C5601609B6F6}" srcOrd="6" destOrd="0" presId="urn:microsoft.com/office/officeart/2008/layout/AlternatingHexagons"/>
    <dgm:cxn modelId="{1BE1AB49-1FE5-43E0-8EA8-5748FB97975C}" type="presParOf" srcId="{CD8D1045-21F1-4BF7-982A-C5601609B6F6}" destId="{799BBF8D-C321-4332-90C5-A3795AC63356}" srcOrd="0" destOrd="0" presId="urn:microsoft.com/office/officeart/2008/layout/AlternatingHexagons"/>
    <dgm:cxn modelId="{5E95D820-5DFD-4AA7-B442-24A445856375}" type="presParOf" srcId="{CD8D1045-21F1-4BF7-982A-C5601609B6F6}" destId="{0CA43D6B-58EB-47B9-80A7-D4050EBC14C4}" srcOrd="1" destOrd="0" presId="urn:microsoft.com/office/officeart/2008/layout/AlternatingHexagons"/>
    <dgm:cxn modelId="{3B0BF98E-2637-474C-B1EA-5C25056C9A33}" type="presParOf" srcId="{CD8D1045-21F1-4BF7-982A-C5601609B6F6}" destId="{213000C6-72D3-4269-A81F-E0F721618E3D}" srcOrd="2" destOrd="0" presId="urn:microsoft.com/office/officeart/2008/layout/AlternatingHexagons"/>
    <dgm:cxn modelId="{2019F8BF-C174-41BF-A01C-F33B4762712C}" type="presParOf" srcId="{CD8D1045-21F1-4BF7-982A-C5601609B6F6}" destId="{11460CA2-4A5F-48B5-BF37-0358E63D312D}" srcOrd="3" destOrd="0" presId="urn:microsoft.com/office/officeart/2008/layout/AlternatingHexagons"/>
    <dgm:cxn modelId="{88731722-EDC5-4CCD-BB14-5E42C219E494}" type="presParOf" srcId="{CD8D1045-21F1-4BF7-982A-C5601609B6F6}" destId="{15B74A5B-AAB2-4BDD-87C5-24CE5FB6B95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306824-C251-48B2-B5C0-798B2A29244E}" type="doc">
      <dgm:prSet loTypeId="urn:microsoft.com/office/officeart/2009/3/layout/SubStepProcess" loCatId="process" qsTypeId="urn:microsoft.com/office/officeart/2005/8/quickstyle/simple1" qsCatId="simple" csTypeId="urn:microsoft.com/office/officeart/2005/8/colors/accent2_3" csCatId="accent2" phldr="1"/>
      <dgm:spPr/>
    </dgm:pt>
    <dgm:pt modelId="{C0A9C700-CD1E-4DCD-9EE6-8C1ADE2B7244}">
      <dgm:prSet phldrT="[Text]" custT="1"/>
      <dgm:spPr/>
      <dgm:t>
        <a:bodyPr/>
        <a:lstStyle/>
        <a:p>
          <a:pPr latinLnBrk="1"/>
          <a:r>
            <a:rPr lang="en-US" altLang="ko-KR" sz="1800" dirty="0"/>
            <a:t>Virtual Network </a:t>
          </a:r>
          <a:r>
            <a:rPr lang="ko-KR" altLang="en-US" sz="1800" dirty="0"/>
            <a:t>준비</a:t>
          </a:r>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D263D3B7-3270-415F-BBB3-9A59AD5040BA}">
      <dgm:prSet phldrT="[Text]" custT="1"/>
      <dgm:spPr/>
      <dgm:t>
        <a:bodyPr/>
        <a:lstStyle/>
        <a:p>
          <a:pPr latinLnBrk="1"/>
          <a:r>
            <a:rPr lang="en-US" altLang="ko-KR" sz="1400" dirty="0"/>
            <a:t>Azure SQL Database Managed Instance </a:t>
          </a:r>
          <a:r>
            <a:rPr lang="ko-KR" altLang="en-US" sz="1400" dirty="0"/>
            <a:t>생성</a:t>
          </a:r>
        </a:p>
      </dgm:t>
    </dgm:pt>
    <dgm:pt modelId="{CC3BBC85-A728-46A3-9E33-34B1F963B69E}" type="parTrans" cxnId="{484892BB-557F-4B87-ACA5-F0E18C5B134D}">
      <dgm:prSet/>
      <dgm:spPr/>
      <dgm:t>
        <a:bodyPr/>
        <a:lstStyle/>
        <a:p>
          <a:pPr latinLnBrk="1"/>
          <a:endParaRPr lang="ko-KR" altLang="en-US"/>
        </a:p>
      </dgm:t>
    </dgm:pt>
    <dgm:pt modelId="{A3F9778E-A2E9-49EC-B060-604C2014EC5D}" type="sibTrans" cxnId="{484892BB-557F-4B87-ACA5-F0E18C5B134D}">
      <dgm:prSet/>
      <dgm:spPr/>
      <dgm:t>
        <a:bodyPr/>
        <a:lstStyle/>
        <a:p>
          <a:pPr latinLnBrk="1"/>
          <a:endParaRPr lang="ko-KR" altLang="en-US"/>
        </a:p>
      </dgm:t>
    </dgm:pt>
    <dgm:pt modelId="{2F099F6D-0906-465D-93FA-E74FC9F4A4C3}">
      <dgm:prSet phldrT="[Text]" custT="1"/>
      <dgm:spPr/>
      <dgm:t>
        <a:bodyPr/>
        <a:lstStyle/>
        <a:p>
          <a:pPr latinLnBrk="1"/>
          <a:r>
            <a:rPr lang="ko-KR" altLang="en-US" sz="1800" dirty="0"/>
            <a:t>인터넷 도메인 준비</a:t>
          </a:r>
        </a:p>
      </dgm:t>
    </dgm:pt>
    <dgm:pt modelId="{2E78B577-908E-4012-AF06-0A02CCBEDEAE}" type="parTrans" cxnId="{644BBF1A-0919-4775-8E8E-E75228CAEE4D}">
      <dgm:prSet/>
      <dgm:spPr/>
      <dgm:t>
        <a:bodyPr/>
        <a:lstStyle/>
        <a:p>
          <a:pPr latinLnBrk="1"/>
          <a:endParaRPr lang="ko-KR" altLang="en-US"/>
        </a:p>
      </dgm:t>
    </dgm:pt>
    <dgm:pt modelId="{4950C812-F359-4F63-BCCD-5A6D98330334}" type="sibTrans" cxnId="{644BBF1A-0919-4775-8E8E-E75228CAEE4D}">
      <dgm:prSet/>
      <dgm:spPr/>
      <dgm:t>
        <a:bodyPr/>
        <a:lstStyle/>
        <a:p>
          <a:pPr latinLnBrk="1"/>
          <a:endParaRPr lang="ko-KR" altLang="en-US"/>
        </a:p>
      </dgm:t>
    </dgm:pt>
    <dgm:pt modelId="{DDB8D0D4-67C8-4FAB-B3D2-434EA0FCF595}">
      <dgm:prSet phldrT="[Text]" custT="1"/>
      <dgm:spPr/>
      <dgm:t>
        <a:bodyPr/>
        <a:lstStyle/>
        <a:p>
          <a:pPr latinLnBrk="1"/>
          <a:r>
            <a:rPr lang="en-US" altLang="ko-KR" sz="1800" dirty="0"/>
            <a:t>Azure Virtual Machine </a:t>
          </a:r>
          <a:r>
            <a:rPr lang="ko-KR" altLang="en-US" sz="1800" dirty="0"/>
            <a:t>생성</a:t>
          </a:r>
        </a:p>
      </dgm:t>
    </dgm:pt>
    <dgm:pt modelId="{E6F79DB2-F7AF-437C-A18F-8F8C3419BDC6}" type="parTrans" cxnId="{DDE56D35-03AB-4E21-A032-23C5F73589DD}">
      <dgm:prSet/>
      <dgm:spPr/>
      <dgm:t>
        <a:bodyPr/>
        <a:lstStyle/>
        <a:p>
          <a:pPr latinLnBrk="1"/>
          <a:endParaRPr lang="ko-KR" altLang="en-US"/>
        </a:p>
      </dgm:t>
    </dgm:pt>
    <dgm:pt modelId="{744BCF19-1ED8-45CF-87CF-853DF744273F}" type="sibTrans" cxnId="{DDE56D35-03AB-4E21-A032-23C5F73589DD}">
      <dgm:prSet/>
      <dgm:spPr/>
      <dgm:t>
        <a:bodyPr/>
        <a:lstStyle/>
        <a:p>
          <a:pPr latinLnBrk="1"/>
          <a:endParaRPr lang="ko-KR" altLang="en-US"/>
        </a:p>
      </dgm:t>
    </dgm:pt>
    <dgm:pt modelId="{BB6EFA47-32CB-46F2-A1FE-46BC3A17193E}">
      <dgm:prSet phldrT="[Text]"/>
      <dgm:spPr/>
      <dgm:t>
        <a:bodyPr/>
        <a:lstStyle/>
        <a:p>
          <a:pPr latinLnBrk="1"/>
          <a:r>
            <a:rPr lang="en-US" altLang="ko-KR" dirty="0"/>
            <a:t>AD </a:t>
          </a:r>
          <a:r>
            <a:rPr lang="ko-KR" altLang="en-US" dirty="0"/>
            <a:t>도메인 콘트롤러 설치</a:t>
          </a:r>
        </a:p>
      </dgm:t>
    </dgm:pt>
    <dgm:pt modelId="{DD329845-925E-4BFA-8564-8B78C826B6F3}" type="parTrans" cxnId="{21F48315-61F2-41B4-9797-E1D8B0B06A47}">
      <dgm:prSet/>
      <dgm:spPr/>
      <dgm:t>
        <a:bodyPr/>
        <a:lstStyle/>
        <a:p>
          <a:pPr latinLnBrk="1"/>
          <a:endParaRPr lang="ko-KR" altLang="en-US"/>
        </a:p>
      </dgm:t>
    </dgm:pt>
    <dgm:pt modelId="{3E155818-3AD1-4967-BDAF-F8272916C3BF}" type="sibTrans" cxnId="{21F48315-61F2-41B4-9797-E1D8B0B06A47}">
      <dgm:prSet/>
      <dgm:spPr/>
      <dgm:t>
        <a:bodyPr/>
        <a:lstStyle/>
        <a:p>
          <a:pPr latinLnBrk="1"/>
          <a:endParaRPr lang="ko-KR" altLang="en-US"/>
        </a:p>
      </dgm:t>
    </dgm:pt>
    <dgm:pt modelId="{3BDFE99F-367F-43EB-B528-68BC83AA49DC}">
      <dgm:prSet phldrT="[Text]"/>
      <dgm:spPr/>
      <dgm:t>
        <a:bodyPr/>
        <a:lstStyle/>
        <a:p>
          <a:pPr latinLnBrk="1"/>
          <a:r>
            <a:rPr lang="en-US" altLang="ko-KR" dirty="0"/>
            <a:t>AD </a:t>
          </a:r>
          <a:r>
            <a:rPr lang="ko-KR" altLang="en-US" dirty="0"/>
            <a:t>도메인 서버 조인</a:t>
          </a:r>
        </a:p>
      </dgm:t>
    </dgm:pt>
    <dgm:pt modelId="{0782145D-2805-4BB4-8655-3BEC4F2EB61C}" type="parTrans" cxnId="{430D9658-C5A1-4EA5-8E34-D23743692DE5}">
      <dgm:prSet/>
      <dgm:spPr/>
      <dgm:t>
        <a:bodyPr/>
        <a:lstStyle/>
        <a:p>
          <a:pPr latinLnBrk="1"/>
          <a:endParaRPr lang="ko-KR" altLang="en-US"/>
        </a:p>
      </dgm:t>
    </dgm:pt>
    <dgm:pt modelId="{7389F839-9AE1-424C-BE2F-6B22F582173D}" type="sibTrans" cxnId="{430D9658-C5A1-4EA5-8E34-D23743692DE5}">
      <dgm:prSet/>
      <dgm:spPr/>
      <dgm:t>
        <a:bodyPr/>
        <a:lstStyle/>
        <a:p>
          <a:pPr latinLnBrk="1"/>
          <a:endParaRPr lang="ko-KR" altLang="en-US"/>
        </a:p>
      </dgm:t>
    </dgm:pt>
    <dgm:pt modelId="{0FE7A288-9BBE-4E95-B0AF-C10C03E6D5EB}">
      <dgm:prSet phldrT="[Text]"/>
      <dgm:spPr/>
      <dgm:t>
        <a:bodyPr/>
        <a:lstStyle/>
        <a:p>
          <a:pPr latinLnBrk="1"/>
          <a:r>
            <a:rPr lang="en-US" altLang="ko-KR" dirty="0"/>
            <a:t>Digicert </a:t>
          </a:r>
          <a:r>
            <a:rPr lang="ko-KR" altLang="en-US" dirty="0"/>
            <a:t>인증서 준비</a:t>
          </a:r>
        </a:p>
      </dgm:t>
    </dgm:pt>
    <dgm:pt modelId="{C7C4DD3A-35E6-4CB4-AA1C-137B16D67661}" type="parTrans" cxnId="{9440BB43-18DE-4F9C-8FF9-FDA1406C3E85}">
      <dgm:prSet/>
      <dgm:spPr/>
      <dgm:t>
        <a:bodyPr/>
        <a:lstStyle/>
        <a:p>
          <a:pPr latinLnBrk="1"/>
          <a:endParaRPr lang="ko-KR" altLang="en-US"/>
        </a:p>
      </dgm:t>
    </dgm:pt>
    <dgm:pt modelId="{95DDA3EC-B1C1-4E00-B6D0-80C4C27AF8E4}" type="sibTrans" cxnId="{9440BB43-18DE-4F9C-8FF9-FDA1406C3E85}">
      <dgm:prSet/>
      <dgm:spPr/>
      <dgm:t>
        <a:bodyPr/>
        <a:lstStyle/>
        <a:p>
          <a:pPr latinLnBrk="1"/>
          <a:endParaRPr lang="ko-KR" altLang="en-US"/>
        </a:p>
      </dgm:t>
    </dgm:pt>
    <dgm:pt modelId="{A1F16883-8912-4E14-85F7-CAE02A661EB1}" type="pres">
      <dgm:prSet presAssocID="{B1306824-C251-48B2-B5C0-798B2A29244E}" presName="Name0" presStyleCnt="0">
        <dgm:presLayoutVars>
          <dgm:chMax val="7"/>
          <dgm:dir/>
          <dgm:animOne val="branch"/>
        </dgm:presLayoutVars>
      </dgm:prSet>
      <dgm:spPr/>
    </dgm:pt>
    <dgm:pt modelId="{3AD8E5C5-D399-47A9-B86B-202F6A4E2EED}" type="pres">
      <dgm:prSet presAssocID="{C0A9C700-CD1E-4DCD-9EE6-8C1ADE2B7244}" presName="parTx1" presStyleLbl="node1" presStyleIdx="0" presStyleCnt="7"/>
      <dgm:spPr/>
    </dgm:pt>
    <dgm:pt modelId="{253DBD02-5B4E-428B-AB86-E8BC7B138A60}" type="pres">
      <dgm:prSet presAssocID="{D263D3B7-3270-415F-BBB3-9A59AD5040BA}" presName="parTx2" presStyleLbl="node1" presStyleIdx="1" presStyleCnt="7"/>
      <dgm:spPr/>
    </dgm:pt>
    <dgm:pt modelId="{C2487824-B33A-4C67-829A-F858EE1F57D9}" type="pres">
      <dgm:prSet presAssocID="{2F099F6D-0906-465D-93FA-E74FC9F4A4C3}" presName="parTx3" presStyleLbl="node1" presStyleIdx="2" presStyleCnt="7"/>
      <dgm:spPr/>
    </dgm:pt>
    <dgm:pt modelId="{4752C05A-C7F5-44A1-A5AD-2EBA2AFF9C6D}" type="pres">
      <dgm:prSet presAssocID="{DDB8D0D4-67C8-4FAB-B3D2-434EA0FCF595}" presName="parTx4" presStyleLbl="node1" presStyleIdx="3" presStyleCnt="7"/>
      <dgm:spPr/>
    </dgm:pt>
    <dgm:pt modelId="{CADA626A-6E63-4284-9AFE-747A0437F1D7}" type="pres">
      <dgm:prSet presAssocID="{BB6EFA47-32CB-46F2-A1FE-46BC3A17193E}" presName="parTx5" presStyleLbl="node1" presStyleIdx="4" presStyleCnt="7"/>
      <dgm:spPr/>
    </dgm:pt>
    <dgm:pt modelId="{08089C7D-5CC8-470A-93FC-FEAEE371A3BF}" type="pres">
      <dgm:prSet presAssocID="{3BDFE99F-367F-43EB-B528-68BC83AA49DC}" presName="parTx6" presStyleLbl="node1" presStyleIdx="5" presStyleCnt="7"/>
      <dgm:spPr/>
    </dgm:pt>
    <dgm:pt modelId="{75B1790B-768C-44CA-81B8-1397D454AA73}" type="pres">
      <dgm:prSet presAssocID="{0FE7A288-9BBE-4E95-B0AF-C10C03E6D5EB}" presName="parTx7" presStyleLbl="node1" presStyleIdx="6" presStyleCnt="7"/>
      <dgm:spPr/>
    </dgm:pt>
  </dgm:ptLst>
  <dgm:cxnLst>
    <dgm:cxn modelId="{00F14E01-36C7-4DE2-A7FA-0ABD3E8C4EBA}" type="presOf" srcId="{C0A9C700-CD1E-4DCD-9EE6-8C1ADE2B7244}" destId="{3AD8E5C5-D399-47A9-B86B-202F6A4E2EED}" srcOrd="0" destOrd="0" presId="urn:microsoft.com/office/officeart/2009/3/layout/SubStepProcess"/>
    <dgm:cxn modelId="{21F48315-61F2-41B4-9797-E1D8B0B06A47}" srcId="{B1306824-C251-48B2-B5C0-798B2A29244E}" destId="{BB6EFA47-32CB-46F2-A1FE-46BC3A17193E}" srcOrd="4" destOrd="0" parTransId="{DD329845-925E-4BFA-8564-8B78C826B6F3}" sibTransId="{3E155818-3AD1-4967-BDAF-F8272916C3BF}"/>
    <dgm:cxn modelId="{644BBF1A-0919-4775-8E8E-E75228CAEE4D}" srcId="{B1306824-C251-48B2-B5C0-798B2A29244E}" destId="{2F099F6D-0906-465D-93FA-E74FC9F4A4C3}" srcOrd="2" destOrd="0" parTransId="{2E78B577-908E-4012-AF06-0A02CCBEDEAE}" sibTransId="{4950C812-F359-4F63-BCCD-5A6D98330334}"/>
    <dgm:cxn modelId="{94390726-0910-452A-947A-51B3965B8574}" type="presOf" srcId="{3BDFE99F-367F-43EB-B528-68BC83AA49DC}" destId="{08089C7D-5CC8-470A-93FC-FEAEE371A3BF}" srcOrd="0" destOrd="0" presId="urn:microsoft.com/office/officeart/2009/3/layout/SubStepProcess"/>
    <dgm:cxn modelId="{D2A20D27-C1FD-42EE-A904-7B280FC42FF9}" type="presOf" srcId="{D263D3B7-3270-415F-BBB3-9A59AD5040BA}" destId="{253DBD02-5B4E-428B-AB86-E8BC7B138A60}" srcOrd="0" destOrd="0" presId="urn:microsoft.com/office/officeart/2009/3/layout/SubStepProcess"/>
    <dgm:cxn modelId="{DDE56D35-03AB-4E21-A032-23C5F73589DD}" srcId="{B1306824-C251-48B2-B5C0-798B2A29244E}" destId="{DDB8D0D4-67C8-4FAB-B3D2-434EA0FCF595}" srcOrd="3" destOrd="0" parTransId="{E6F79DB2-F7AF-437C-A18F-8F8C3419BDC6}" sibTransId="{744BCF19-1ED8-45CF-87CF-853DF744273F}"/>
    <dgm:cxn modelId="{103DB85B-CBD5-49A5-AAD6-A43951E3F99F}" type="presOf" srcId="{BB6EFA47-32CB-46F2-A1FE-46BC3A17193E}" destId="{CADA626A-6E63-4284-9AFE-747A0437F1D7}" srcOrd="0" destOrd="0" presId="urn:microsoft.com/office/officeart/2009/3/layout/SubStepProcess"/>
    <dgm:cxn modelId="{9440BB43-18DE-4F9C-8FF9-FDA1406C3E85}" srcId="{B1306824-C251-48B2-B5C0-798B2A29244E}" destId="{0FE7A288-9BBE-4E95-B0AF-C10C03E6D5EB}" srcOrd="6" destOrd="0" parTransId="{C7C4DD3A-35E6-4CB4-AA1C-137B16D67661}" sibTransId="{95DDA3EC-B1C1-4E00-B6D0-80C4C27AF8E4}"/>
    <dgm:cxn modelId="{749AA26A-3518-45FD-B7B2-E3376D2370EE}" type="presOf" srcId="{DDB8D0D4-67C8-4FAB-B3D2-434EA0FCF595}" destId="{4752C05A-C7F5-44A1-A5AD-2EBA2AFF9C6D}" srcOrd="0" destOrd="0" presId="urn:microsoft.com/office/officeart/2009/3/layout/SubStepProcess"/>
    <dgm:cxn modelId="{9681694B-1FD4-4D3C-A2AD-A92D207B28EA}" type="presOf" srcId="{2F099F6D-0906-465D-93FA-E74FC9F4A4C3}" destId="{C2487824-B33A-4C67-829A-F858EE1F57D9}" srcOrd="0" destOrd="0" presId="urn:microsoft.com/office/officeart/2009/3/layout/SubStepProcess"/>
    <dgm:cxn modelId="{430D9658-C5A1-4EA5-8E34-D23743692DE5}" srcId="{B1306824-C251-48B2-B5C0-798B2A29244E}" destId="{3BDFE99F-367F-43EB-B528-68BC83AA49DC}" srcOrd="5" destOrd="0" parTransId="{0782145D-2805-4BB4-8655-3BEC4F2EB61C}" sibTransId="{7389F839-9AE1-424C-BE2F-6B22F582173D}"/>
    <dgm:cxn modelId="{C7F1E08A-9651-4924-8D17-48820ECCDD25}" srcId="{B1306824-C251-48B2-B5C0-798B2A29244E}" destId="{C0A9C700-CD1E-4DCD-9EE6-8C1ADE2B7244}" srcOrd="0" destOrd="0" parTransId="{9A80AFCD-1727-40E6-B2FC-74CA42430C5C}" sibTransId="{12FE256A-5C59-40A3-9611-0FA20FB1F290}"/>
    <dgm:cxn modelId="{1EF89A8B-7478-474A-8A09-B2CB0A479013}" type="presOf" srcId="{B1306824-C251-48B2-B5C0-798B2A29244E}" destId="{A1F16883-8912-4E14-85F7-CAE02A661EB1}" srcOrd="0" destOrd="0" presId="urn:microsoft.com/office/officeart/2009/3/layout/SubStepProcess"/>
    <dgm:cxn modelId="{484892BB-557F-4B87-ACA5-F0E18C5B134D}" srcId="{B1306824-C251-48B2-B5C0-798B2A29244E}" destId="{D263D3B7-3270-415F-BBB3-9A59AD5040BA}" srcOrd="1" destOrd="0" parTransId="{CC3BBC85-A728-46A3-9E33-34B1F963B69E}" sibTransId="{A3F9778E-A2E9-49EC-B060-604C2014EC5D}"/>
    <dgm:cxn modelId="{C6AFA9DD-80ED-4042-B7DA-94C8CDF7DBFC}" type="presOf" srcId="{0FE7A288-9BBE-4E95-B0AF-C10C03E6D5EB}" destId="{75B1790B-768C-44CA-81B8-1397D454AA73}" srcOrd="0" destOrd="0" presId="urn:microsoft.com/office/officeart/2009/3/layout/SubStepProcess"/>
    <dgm:cxn modelId="{8AB75FFC-D351-4F00-BFDB-086A556A50BB}" type="presParOf" srcId="{A1F16883-8912-4E14-85F7-CAE02A661EB1}" destId="{3AD8E5C5-D399-47A9-B86B-202F6A4E2EED}" srcOrd="0" destOrd="0" presId="urn:microsoft.com/office/officeart/2009/3/layout/SubStepProcess"/>
    <dgm:cxn modelId="{D07A07A9-D493-4396-865C-945A1C1EE238}" type="presParOf" srcId="{A1F16883-8912-4E14-85F7-CAE02A661EB1}" destId="{253DBD02-5B4E-428B-AB86-E8BC7B138A60}" srcOrd="1" destOrd="0" presId="urn:microsoft.com/office/officeart/2009/3/layout/SubStepProcess"/>
    <dgm:cxn modelId="{42D20F4E-DFE2-48A6-9F68-9820714B5FF4}" type="presParOf" srcId="{A1F16883-8912-4E14-85F7-CAE02A661EB1}" destId="{C2487824-B33A-4C67-829A-F858EE1F57D9}" srcOrd="2" destOrd="0" presId="urn:microsoft.com/office/officeart/2009/3/layout/SubStepProcess"/>
    <dgm:cxn modelId="{E2C9E414-F317-4770-A76B-441674F4D7F0}" type="presParOf" srcId="{A1F16883-8912-4E14-85F7-CAE02A661EB1}" destId="{4752C05A-C7F5-44A1-A5AD-2EBA2AFF9C6D}" srcOrd="3" destOrd="0" presId="urn:microsoft.com/office/officeart/2009/3/layout/SubStepProcess"/>
    <dgm:cxn modelId="{AF1977FD-383C-4E34-B9AE-686D2508982A}" type="presParOf" srcId="{A1F16883-8912-4E14-85F7-CAE02A661EB1}" destId="{CADA626A-6E63-4284-9AFE-747A0437F1D7}" srcOrd="4" destOrd="0" presId="urn:microsoft.com/office/officeart/2009/3/layout/SubStepProcess"/>
    <dgm:cxn modelId="{68B9E504-AA50-44F4-A4B0-C297777E98D4}" type="presParOf" srcId="{A1F16883-8912-4E14-85F7-CAE02A661EB1}" destId="{08089C7D-5CC8-470A-93FC-FEAEE371A3BF}" srcOrd="5" destOrd="0" presId="urn:microsoft.com/office/officeart/2009/3/layout/SubStepProcess"/>
    <dgm:cxn modelId="{8C068BA8-F67C-4AE9-8D7E-735094EB49AE}" type="presParOf" srcId="{A1F16883-8912-4E14-85F7-CAE02A661EB1}" destId="{75B1790B-768C-44CA-81B8-1397D454AA73}" srcOrd="6"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306824-C251-48B2-B5C0-798B2A29244E}" type="doc">
      <dgm:prSet loTypeId="urn:microsoft.com/office/officeart/2005/8/layout/chevron1" loCatId="process" qsTypeId="urn:microsoft.com/office/officeart/2005/8/quickstyle/simple1" qsCatId="simple" csTypeId="urn:microsoft.com/office/officeart/2005/8/colors/accent2_3" csCatId="accent2" phldr="1"/>
      <dgm:spPr/>
    </dgm:pt>
    <dgm:pt modelId="{C0A9C700-CD1E-4DCD-9EE6-8C1ADE2B7244}">
      <dgm:prSet phldrT="[Text]" custT="1"/>
      <dgm:spPr/>
      <dgm:t>
        <a:bodyPr/>
        <a:lstStyle/>
        <a:p>
          <a:pPr latinLnBrk="1"/>
          <a:r>
            <a:rPr lang="en-US" altLang="ko-KR" sz="2000" dirty="0"/>
            <a:t>SharePoint Server</a:t>
          </a:r>
          <a:endParaRPr lang="ko-KR" altLang="en-US" sz="2000" dirty="0"/>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D6F09A6C-0010-4329-8AD0-9AD184D06FB4}">
      <dgm:prSet phldrT="[Text]" custT="1"/>
      <dgm:spPr/>
      <dgm:t>
        <a:bodyPr/>
        <a:lstStyle/>
        <a:p>
          <a:pPr latinLnBrk="1"/>
          <a:r>
            <a:rPr lang="en-US" altLang="ko-KR" sz="1800" dirty="0"/>
            <a:t>SE </a:t>
          </a:r>
          <a:r>
            <a:rPr lang="ko-KR" altLang="en-US" sz="1800" dirty="0"/>
            <a:t>버전 다운로드</a:t>
          </a:r>
        </a:p>
      </dgm:t>
    </dgm:pt>
    <dgm:pt modelId="{115E22B5-F730-4146-836C-1BABCAC8BEC7}" type="parTrans" cxnId="{F7A6AB54-8D3E-40E6-ABDF-CC5F3B84276E}">
      <dgm:prSet/>
      <dgm:spPr/>
      <dgm:t>
        <a:bodyPr/>
        <a:lstStyle/>
        <a:p>
          <a:pPr latinLnBrk="1"/>
          <a:endParaRPr lang="ko-KR" altLang="en-US"/>
        </a:p>
      </dgm:t>
    </dgm:pt>
    <dgm:pt modelId="{C15B4D21-8EBF-43AF-A095-632339302E28}" type="sibTrans" cxnId="{F7A6AB54-8D3E-40E6-ABDF-CC5F3B84276E}">
      <dgm:prSet/>
      <dgm:spPr/>
      <dgm:t>
        <a:bodyPr/>
        <a:lstStyle/>
        <a:p>
          <a:pPr latinLnBrk="1"/>
          <a:endParaRPr lang="ko-KR" altLang="en-US"/>
        </a:p>
      </dgm:t>
    </dgm:pt>
    <dgm:pt modelId="{90936D66-1918-43B6-939C-035C1E414686}">
      <dgm:prSet phldrT="[Text]" custT="1"/>
      <dgm:spPr/>
      <dgm:t>
        <a:bodyPr/>
        <a:lstStyle/>
        <a:p>
          <a:pPr latinLnBrk="1"/>
          <a:r>
            <a:rPr lang="en-US" altLang="ko-KR" sz="1800" dirty="0"/>
            <a:t>Prerequisites </a:t>
          </a:r>
          <a:r>
            <a:rPr lang="ko-KR" altLang="en-US" sz="1800" dirty="0"/>
            <a:t>설치</a:t>
          </a:r>
        </a:p>
      </dgm:t>
    </dgm:pt>
    <dgm:pt modelId="{1158EED7-4E0B-47A0-935D-10C527897013}" type="parTrans" cxnId="{819BFD64-B859-4E35-984D-A085AF635B38}">
      <dgm:prSet/>
      <dgm:spPr/>
      <dgm:t>
        <a:bodyPr/>
        <a:lstStyle/>
        <a:p>
          <a:pPr latinLnBrk="1"/>
          <a:endParaRPr lang="ko-KR" altLang="en-US"/>
        </a:p>
      </dgm:t>
    </dgm:pt>
    <dgm:pt modelId="{F5083B60-1CC3-46FC-8F7F-460313B95FA8}" type="sibTrans" cxnId="{819BFD64-B859-4E35-984D-A085AF635B38}">
      <dgm:prSet/>
      <dgm:spPr/>
      <dgm:t>
        <a:bodyPr/>
        <a:lstStyle/>
        <a:p>
          <a:pPr latinLnBrk="1"/>
          <a:endParaRPr lang="ko-KR" altLang="en-US"/>
        </a:p>
      </dgm:t>
    </dgm:pt>
    <dgm:pt modelId="{04351145-388A-405C-98E8-7F3CA5804C82}">
      <dgm:prSet phldrT="[Text]" custT="1"/>
      <dgm:spPr/>
      <dgm:t>
        <a:bodyPr/>
        <a:lstStyle/>
        <a:p>
          <a:pPr latinLnBrk="1"/>
          <a:r>
            <a:rPr lang="ko-KR" altLang="en-US" sz="1800" dirty="0"/>
            <a:t>미디어 설치</a:t>
          </a:r>
        </a:p>
      </dgm:t>
    </dgm:pt>
    <dgm:pt modelId="{D3DFBB20-033E-4493-B77B-91E1EB9955F4}" type="parTrans" cxnId="{696236B3-2FC8-40C9-A2A6-85DB8EB47575}">
      <dgm:prSet/>
      <dgm:spPr/>
      <dgm:t>
        <a:bodyPr/>
        <a:lstStyle/>
        <a:p>
          <a:pPr latinLnBrk="1"/>
          <a:endParaRPr lang="ko-KR" altLang="en-US"/>
        </a:p>
      </dgm:t>
    </dgm:pt>
    <dgm:pt modelId="{C38E4AE0-2095-426B-9DE7-39FA5E63622E}" type="sibTrans" cxnId="{696236B3-2FC8-40C9-A2A6-85DB8EB47575}">
      <dgm:prSet/>
      <dgm:spPr/>
      <dgm:t>
        <a:bodyPr/>
        <a:lstStyle/>
        <a:p>
          <a:pPr latinLnBrk="1"/>
          <a:endParaRPr lang="ko-KR" altLang="en-US"/>
        </a:p>
      </dgm:t>
    </dgm:pt>
    <dgm:pt modelId="{0375B937-6B2F-4F7A-BB7F-E3795A9F5DD3}">
      <dgm:prSet phldrT="[Text]" custT="1"/>
      <dgm:spPr/>
      <dgm:t>
        <a:bodyPr/>
        <a:lstStyle/>
        <a:p>
          <a:pPr latinLnBrk="1"/>
          <a:r>
            <a:rPr lang="ko-KR" altLang="en-US" sz="1800" dirty="0"/>
            <a:t>언어팩 설치</a:t>
          </a:r>
        </a:p>
      </dgm:t>
    </dgm:pt>
    <dgm:pt modelId="{F8A50EAE-2B02-4FF9-89BE-3325421C7F04}" type="parTrans" cxnId="{C54EA09C-4F4F-43D8-9138-F09CFE3BAE71}">
      <dgm:prSet/>
      <dgm:spPr/>
      <dgm:t>
        <a:bodyPr/>
        <a:lstStyle/>
        <a:p>
          <a:pPr latinLnBrk="1"/>
          <a:endParaRPr lang="ko-KR" altLang="en-US"/>
        </a:p>
      </dgm:t>
    </dgm:pt>
    <dgm:pt modelId="{8F92E149-AF8D-4231-88F9-A26CAE8AE443}" type="sibTrans" cxnId="{C54EA09C-4F4F-43D8-9138-F09CFE3BAE71}">
      <dgm:prSet/>
      <dgm:spPr/>
      <dgm:t>
        <a:bodyPr/>
        <a:lstStyle/>
        <a:p>
          <a:pPr latinLnBrk="1"/>
          <a:endParaRPr lang="ko-KR" altLang="en-US"/>
        </a:p>
      </dgm:t>
    </dgm:pt>
    <dgm:pt modelId="{5BBCC4EE-6B0E-416F-80A8-B3AA4BC510EA}">
      <dgm:prSet phldrT="[Text]" custT="1"/>
      <dgm:spPr/>
      <dgm:t>
        <a:bodyPr/>
        <a:lstStyle/>
        <a:p>
          <a:pPr latinLnBrk="1"/>
          <a:r>
            <a:rPr lang="ko-KR" altLang="en-US" sz="1800" dirty="0"/>
            <a:t>업데이트 설치</a:t>
          </a:r>
        </a:p>
      </dgm:t>
    </dgm:pt>
    <dgm:pt modelId="{9E4D5EDB-F597-4DAB-B5A9-A5B45E75A0ED}" type="parTrans" cxnId="{8D9944AB-B6B5-478E-AF1F-ED5DB1BD087F}">
      <dgm:prSet/>
      <dgm:spPr/>
      <dgm:t>
        <a:bodyPr/>
        <a:lstStyle/>
        <a:p>
          <a:pPr latinLnBrk="1"/>
          <a:endParaRPr lang="ko-KR" altLang="en-US"/>
        </a:p>
      </dgm:t>
    </dgm:pt>
    <dgm:pt modelId="{9D1D2706-8DD7-40F4-83C4-A5529BEAD1B4}" type="sibTrans" cxnId="{8D9944AB-B6B5-478E-AF1F-ED5DB1BD087F}">
      <dgm:prSet/>
      <dgm:spPr/>
      <dgm:t>
        <a:bodyPr/>
        <a:lstStyle/>
        <a:p>
          <a:pPr latinLnBrk="1"/>
          <a:endParaRPr lang="ko-KR" altLang="en-US"/>
        </a:p>
      </dgm:t>
    </dgm:pt>
    <dgm:pt modelId="{37283579-2BFE-456F-BF4C-8C360547E683}">
      <dgm:prSet phldrT="[Text]" custT="1"/>
      <dgm:spPr/>
      <dgm:t>
        <a:bodyPr/>
        <a:lstStyle/>
        <a:p>
          <a:pPr latinLnBrk="1"/>
          <a:r>
            <a:rPr lang="en-US" altLang="ko-KR" sz="2000" dirty="0"/>
            <a:t>Office Online Server</a:t>
          </a:r>
          <a:endParaRPr lang="ko-KR" altLang="en-US" sz="2000" dirty="0"/>
        </a:p>
      </dgm:t>
    </dgm:pt>
    <dgm:pt modelId="{F45B6C43-1EE4-4420-8211-57629C710EDB}" type="parTrans" cxnId="{147B5390-BC0C-4477-8CE9-6036B6693BA5}">
      <dgm:prSet/>
      <dgm:spPr/>
      <dgm:t>
        <a:bodyPr/>
        <a:lstStyle/>
        <a:p>
          <a:pPr latinLnBrk="1"/>
          <a:endParaRPr lang="ko-KR" altLang="en-US"/>
        </a:p>
      </dgm:t>
    </dgm:pt>
    <dgm:pt modelId="{D05DDA14-6FF8-42AE-B732-E512AD49A745}" type="sibTrans" cxnId="{147B5390-BC0C-4477-8CE9-6036B6693BA5}">
      <dgm:prSet/>
      <dgm:spPr/>
      <dgm:t>
        <a:bodyPr/>
        <a:lstStyle/>
        <a:p>
          <a:pPr latinLnBrk="1"/>
          <a:endParaRPr lang="ko-KR" altLang="en-US"/>
        </a:p>
      </dgm:t>
    </dgm:pt>
    <dgm:pt modelId="{BEFD598A-79E4-49EA-9028-25C38D605027}">
      <dgm:prSet phldrT="[Text]" custT="1"/>
      <dgm:spPr/>
      <dgm:t>
        <a:bodyPr/>
        <a:lstStyle/>
        <a:p>
          <a:pPr latinLnBrk="1"/>
          <a:r>
            <a:rPr lang="en-US" altLang="ko-KR" sz="1800" dirty="0"/>
            <a:t>Prerequisites </a:t>
          </a:r>
          <a:r>
            <a:rPr lang="ko-KR" altLang="en-US" sz="1800" dirty="0"/>
            <a:t>설치</a:t>
          </a:r>
        </a:p>
      </dgm:t>
    </dgm:pt>
    <dgm:pt modelId="{35CF728A-2A50-4E34-B788-CDA6ADDEE69C}" type="parTrans" cxnId="{9D4F8155-5CAD-40E7-85A3-C365D9D907D6}">
      <dgm:prSet/>
      <dgm:spPr/>
      <dgm:t>
        <a:bodyPr/>
        <a:lstStyle/>
        <a:p>
          <a:pPr latinLnBrk="1"/>
          <a:endParaRPr lang="ko-KR" altLang="en-US"/>
        </a:p>
      </dgm:t>
    </dgm:pt>
    <dgm:pt modelId="{D55CCCFE-EA7E-44EE-9997-CF787543C4A4}" type="sibTrans" cxnId="{9D4F8155-5CAD-40E7-85A3-C365D9D907D6}">
      <dgm:prSet/>
      <dgm:spPr/>
      <dgm:t>
        <a:bodyPr/>
        <a:lstStyle/>
        <a:p>
          <a:pPr latinLnBrk="1"/>
          <a:endParaRPr lang="ko-KR" altLang="en-US"/>
        </a:p>
      </dgm:t>
    </dgm:pt>
    <dgm:pt modelId="{5954CA62-088B-413E-8B57-B066EBD587B7}">
      <dgm:prSet phldrT="[Text]" custT="1"/>
      <dgm:spPr/>
      <dgm:t>
        <a:bodyPr/>
        <a:lstStyle/>
        <a:p>
          <a:pPr latinLnBrk="1"/>
          <a:r>
            <a:rPr lang="ko-KR" altLang="en-US" sz="1800" dirty="0"/>
            <a:t>미디어 설치</a:t>
          </a:r>
        </a:p>
      </dgm:t>
    </dgm:pt>
    <dgm:pt modelId="{A90CAB94-D09D-4553-B7A5-D0C735BDCC8C}" type="parTrans" cxnId="{40E1CF87-B989-4FA7-88F6-F1E76EEA1317}">
      <dgm:prSet/>
      <dgm:spPr/>
      <dgm:t>
        <a:bodyPr/>
        <a:lstStyle/>
        <a:p>
          <a:pPr latinLnBrk="1"/>
          <a:endParaRPr lang="ko-KR" altLang="en-US"/>
        </a:p>
      </dgm:t>
    </dgm:pt>
    <dgm:pt modelId="{AA3C66DF-0F30-42DC-A56F-1D3E588F5347}" type="sibTrans" cxnId="{40E1CF87-B989-4FA7-88F6-F1E76EEA1317}">
      <dgm:prSet/>
      <dgm:spPr/>
      <dgm:t>
        <a:bodyPr/>
        <a:lstStyle/>
        <a:p>
          <a:pPr latinLnBrk="1"/>
          <a:endParaRPr lang="ko-KR" altLang="en-US"/>
        </a:p>
      </dgm:t>
    </dgm:pt>
    <dgm:pt modelId="{FA6277A0-2EC0-49DC-B968-DFB4FED612E1}">
      <dgm:prSet phldrT="[Text]" custT="1"/>
      <dgm:spPr/>
      <dgm:t>
        <a:bodyPr/>
        <a:lstStyle/>
        <a:p>
          <a:pPr latinLnBrk="1"/>
          <a:r>
            <a:rPr lang="ko-KR" altLang="en-US" sz="1800" dirty="0"/>
            <a:t>언어팩 설치</a:t>
          </a:r>
        </a:p>
      </dgm:t>
    </dgm:pt>
    <dgm:pt modelId="{F8418741-8EE1-4C53-A164-A67E952EFB0B}" type="parTrans" cxnId="{72F10D1A-C876-41ED-9BE1-5EE5BB6F9D70}">
      <dgm:prSet/>
      <dgm:spPr/>
      <dgm:t>
        <a:bodyPr/>
        <a:lstStyle/>
        <a:p>
          <a:pPr latinLnBrk="1"/>
          <a:endParaRPr lang="ko-KR" altLang="en-US"/>
        </a:p>
      </dgm:t>
    </dgm:pt>
    <dgm:pt modelId="{34EAC8C3-6C1C-45FE-A8B9-57907A89A177}" type="sibTrans" cxnId="{72F10D1A-C876-41ED-9BE1-5EE5BB6F9D70}">
      <dgm:prSet/>
      <dgm:spPr/>
      <dgm:t>
        <a:bodyPr/>
        <a:lstStyle/>
        <a:p>
          <a:pPr latinLnBrk="1"/>
          <a:endParaRPr lang="ko-KR" altLang="en-US"/>
        </a:p>
      </dgm:t>
    </dgm:pt>
    <dgm:pt modelId="{4D85841E-6F4F-4816-ADA4-171A6D18ACEC}">
      <dgm:prSet phldrT="[Text]" custT="1"/>
      <dgm:spPr/>
      <dgm:t>
        <a:bodyPr/>
        <a:lstStyle/>
        <a:p>
          <a:pPr latinLnBrk="1"/>
          <a:r>
            <a:rPr lang="ko-KR" altLang="en-US" sz="1800" dirty="0"/>
            <a:t>업데이트 설치</a:t>
          </a:r>
        </a:p>
      </dgm:t>
    </dgm:pt>
    <dgm:pt modelId="{C340C8D1-8AA7-4DF9-871A-FBCC5A19A292}" type="parTrans" cxnId="{CC1A09BE-0657-44F9-B402-FF053F112887}">
      <dgm:prSet/>
      <dgm:spPr/>
      <dgm:t>
        <a:bodyPr/>
        <a:lstStyle/>
        <a:p>
          <a:pPr latinLnBrk="1"/>
          <a:endParaRPr lang="ko-KR" altLang="en-US"/>
        </a:p>
      </dgm:t>
    </dgm:pt>
    <dgm:pt modelId="{7592F62D-37C5-4EB1-842A-BE68F4E38074}" type="sibTrans" cxnId="{CC1A09BE-0657-44F9-B402-FF053F112887}">
      <dgm:prSet/>
      <dgm:spPr/>
      <dgm:t>
        <a:bodyPr/>
        <a:lstStyle/>
        <a:p>
          <a:pPr latinLnBrk="1"/>
          <a:endParaRPr lang="ko-KR" altLang="en-US"/>
        </a:p>
      </dgm:t>
    </dgm:pt>
    <dgm:pt modelId="{BE675D32-0819-49A6-AFC9-C2C22DCC44AB}">
      <dgm:prSet phldrT="[Text]" custT="1"/>
      <dgm:spPr/>
      <dgm:t>
        <a:bodyPr/>
        <a:lstStyle/>
        <a:p>
          <a:pPr latinLnBrk="1"/>
          <a:r>
            <a:rPr lang="en-US" altLang="ko-KR" sz="2000" dirty="0"/>
            <a:t>SQL Managed Instance </a:t>
          </a:r>
          <a:r>
            <a:rPr lang="ko-KR" altLang="en-US" sz="2000" dirty="0"/>
            <a:t>연결 테스트</a:t>
          </a:r>
        </a:p>
      </dgm:t>
    </dgm:pt>
    <dgm:pt modelId="{BC0B1597-C7D2-4421-9D3C-25CC18777938}" type="parTrans" cxnId="{3D2D2DEE-721B-47A4-9F39-4C670C712AC8}">
      <dgm:prSet/>
      <dgm:spPr/>
      <dgm:t>
        <a:bodyPr/>
        <a:lstStyle/>
        <a:p>
          <a:pPr latinLnBrk="1"/>
          <a:endParaRPr lang="ko-KR" altLang="en-US"/>
        </a:p>
      </dgm:t>
    </dgm:pt>
    <dgm:pt modelId="{C04E89F6-0AF9-4D6C-8526-4DD6F9275F4C}" type="sibTrans" cxnId="{3D2D2DEE-721B-47A4-9F39-4C670C712AC8}">
      <dgm:prSet/>
      <dgm:spPr/>
      <dgm:t>
        <a:bodyPr/>
        <a:lstStyle/>
        <a:p>
          <a:pPr latinLnBrk="1"/>
          <a:endParaRPr lang="ko-KR" altLang="en-US"/>
        </a:p>
      </dgm:t>
    </dgm:pt>
    <dgm:pt modelId="{A5625B0F-C9EA-4D11-828E-A65B113AF6BE}">
      <dgm:prSet phldrT="[Text]" custT="1"/>
      <dgm:spPr/>
      <dgm:t>
        <a:bodyPr/>
        <a:lstStyle/>
        <a:p>
          <a:pPr latinLnBrk="1"/>
          <a:r>
            <a:rPr lang="en-US" altLang="ko-KR" sz="2100" dirty="0"/>
            <a:t>SQL </a:t>
          </a:r>
          <a:r>
            <a:rPr lang="en-US" altLang="ko-KR" sz="2000" dirty="0"/>
            <a:t>Managed</a:t>
          </a:r>
          <a:r>
            <a:rPr lang="en-US" altLang="ko-KR" sz="2100" dirty="0"/>
            <a:t> Studio </a:t>
          </a:r>
          <a:r>
            <a:rPr lang="ko-KR" altLang="en-US" sz="2100" dirty="0"/>
            <a:t>설치</a:t>
          </a:r>
        </a:p>
      </dgm:t>
    </dgm:pt>
    <dgm:pt modelId="{AB2E73A1-4028-4C19-8B5F-9B5696EFE5F8}" type="parTrans" cxnId="{D58441D0-9244-40B9-B1F0-831EE6CBA71E}">
      <dgm:prSet/>
      <dgm:spPr/>
      <dgm:t>
        <a:bodyPr/>
        <a:lstStyle/>
        <a:p>
          <a:pPr latinLnBrk="1"/>
          <a:endParaRPr lang="ko-KR" altLang="en-US"/>
        </a:p>
      </dgm:t>
    </dgm:pt>
    <dgm:pt modelId="{8E324A16-7490-416F-B44D-5DB015BE5C48}" type="sibTrans" cxnId="{D58441D0-9244-40B9-B1F0-831EE6CBA71E}">
      <dgm:prSet/>
      <dgm:spPr/>
      <dgm:t>
        <a:bodyPr/>
        <a:lstStyle/>
        <a:p>
          <a:pPr latinLnBrk="1"/>
          <a:endParaRPr lang="ko-KR" altLang="en-US"/>
        </a:p>
      </dgm:t>
    </dgm:pt>
    <dgm:pt modelId="{2B92411D-09CA-4370-80EB-8AC84930C593}" type="pres">
      <dgm:prSet presAssocID="{B1306824-C251-48B2-B5C0-798B2A29244E}" presName="Name0" presStyleCnt="0">
        <dgm:presLayoutVars>
          <dgm:dir/>
          <dgm:animLvl val="lvl"/>
          <dgm:resizeHandles val="exact"/>
        </dgm:presLayoutVars>
      </dgm:prSet>
      <dgm:spPr/>
    </dgm:pt>
    <dgm:pt modelId="{DB5AB72C-1E92-4D58-94FF-C0F41981AEA0}" type="pres">
      <dgm:prSet presAssocID="{C0A9C700-CD1E-4DCD-9EE6-8C1ADE2B7244}" presName="composite" presStyleCnt="0"/>
      <dgm:spPr/>
    </dgm:pt>
    <dgm:pt modelId="{EF3259AF-414A-4951-85D0-0C8D5EB60CCD}" type="pres">
      <dgm:prSet presAssocID="{C0A9C700-CD1E-4DCD-9EE6-8C1ADE2B7244}" presName="parTx" presStyleLbl="node1" presStyleIdx="0" presStyleCnt="4">
        <dgm:presLayoutVars>
          <dgm:chMax val="0"/>
          <dgm:chPref val="0"/>
          <dgm:bulletEnabled val="1"/>
        </dgm:presLayoutVars>
      </dgm:prSet>
      <dgm:spPr/>
    </dgm:pt>
    <dgm:pt modelId="{1B7D6D89-453E-42DE-9D1B-D4FBE59AE161}" type="pres">
      <dgm:prSet presAssocID="{C0A9C700-CD1E-4DCD-9EE6-8C1ADE2B7244}" presName="desTx" presStyleLbl="revTx" presStyleIdx="0" presStyleCnt="2">
        <dgm:presLayoutVars>
          <dgm:bulletEnabled val="1"/>
        </dgm:presLayoutVars>
      </dgm:prSet>
      <dgm:spPr/>
    </dgm:pt>
    <dgm:pt modelId="{5A49712D-21E2-4BC6-9058-764005D49E70}" type="pres">
      <dgm:prSet presAssocID="{12FE256A-5C59-40A3-9611-0FA20FB1F290}" presName="space" presStyleCnt="0"/>
      <dgm:spPr/>
    </dgm:pt>
    <dgm:pt modelId="{FABC03F4-E828-4E05-950A-662A4D15A6F5}" type="pres">
      <dgm:prSet presAssocID="{37283579-2BFE-456F-BF4C-8C360547E683}" presName="composite" presStyleCnt="0"/>
      <dgm:spPr/>
    </dgm:pt>
    <dgm:pt modelId="{77DD25BD-56B6-4AC6-A9E9-D129C488B6B0}" type="pres">
      <dgm:prSet presAssocID="{37283579-2BFE-456F-BF4C-8C360547E683}" presName="parTx" presStyleLbl="node1" presStyleIdx="1" presStyleCnt="4">
        <dgm:presLayoutVars>
          <dgm:chMax val="0"/>
          <dgm:chPref val="0"/>
          <dgm:bulletEnabled val="1"/>
        </dgm:presLayoutVars>
      </dgm:prSet>
      <dgm:spPr/>
    </dgm:pt>
    <dgm:pt modelId="{AFA2ED7A-31D8-4E89-A2BA-196A4371C7F3}" type="pres">
      <dgm:prSet presAssocID="{37283579-2BFE-456F-BF4C-8C360547E683}" presName="desTx" presStyleLbl="revTx" presStyleIdx="1" presStyleCnt="2">
        <dgm:presLayoutVars>
          <dgm:bulletEnabled val="1"/>
        </dgm:presLayoutVars>
      </dgm:prSet>
      <dgm:spPr/>
    </dgm:pt>
    <dgm:pt modelId="{2A448FBD-4FFF-41EB-815D-333CA6F950A5}" type="pres">
      <dgm:prSet presAssocID="{D05DDA14-6FF8-42AE-B732-E512AD49A745}" presName="space" presStyleCnt="0"/>
      <dgm:spPr/>
    </dgm:pt>
    <dgm:pt modelId="{E02D2A3C-5B23-43D0-9122-73D5CC6BB7FD}" type="pres">
      <dgm:prSet presAssocID="{BE675D32-0819-49A6-AFC9-C2C22DCC44AB}" presName="composite" presStyleCnt="0"/>
      <dgm:spPr/>
    </dgm:pt>
    <dgm:pt modelId="{03FEA2BA-74A2-4A85-8D64-C6DC93951CF1}" type="pres">
      <dgm:prSet presAssocID="{BE675D32-0819-49A6-AFC9-C2C22DCC44AB}" presName="parTx" presStyleLbl="node1" presStyleIdx="2" presStyleCnt="4">
        <dgm:presLayoutVars>
          <dgm:chMax val="0"/>
          <dgm:chPref val="0"/>
          <dgm:bulletEnabled val="1"/>
        </dgm:presLayoutVars>
      </dgm:prSet>
      <dgm:spPr/>
    </dgm:pt>
    <dgm:pt modelId="{18F3E646-AD40-4F17-8051-E40A8668F236}" type="pres">
      <dgm:prSet presAssocID="{BE675D32-0819-49A6-AFC9-C2C22DCC44AB}" presName="desTx" presStyleLbl="revTx" presStyleIdx="1" presStyleCnt="2">
        <dgm:presLayoutVars>
          <dgm:bulletEnabled val="1"/>
        </dgm:presLayoutVars>
      </dgm:prSet>
      <dgm:spPr/>
    </dgm:pt>
    <dgm:pt modelId="{CE40D572-483B-4EE0-A40E-043A891E25DF}" type="pres">
      <dgm:prSet presAssocID="{C04E89F6-0AF9-4D6C-8526-4DD6F9275F4C}" presName="space" presStyleCnt="0"/>
      <dgm:spPr/>
    </dgm:pt>
    <dgm:pt modelId="{D5EC4EAC-80F4-4A4E-A81F-F07B45D44CFB}" type="pres">
      <dgm:prSet presAssocID="{A5625B0F-C9EA-4D11-828E-A65B113AF6BE}" presName="composite" presStyleCnt="0"/>
      <dgm:spPr/>
    </dgm:pt>
    <dgm:pt modelId="{A49048F9-9720-49C5-B4EC-B99B1BE4DEB9}" type="pres">
      <dgm:prSet presAssocID="{A5625B0F-C9EA-4D11-828E-A65B113AF6BE}" presName="parTx" presStyleLbl="node1" presStyleIdx="3" presStyleCnt="4">
        <dgm:presLayoutVars>
          <dgm:chMax val="0"/>
          <dgm:chPref val="0"/>
          <dgm:bulletEnabled val="1"/>
        </dgm:presLayoutVars>
      </dgm:prSet>
      <dgm:spPr/>
    </dgm:pt>
    <dgm:pt modelId="{5AC50669-B4B5-4D73-A4D2-51283247E321}" type="pres">
      <dgm:prSet presAssocID="{A5625B0F-C9EA-4D11-828E-A65B113AF6BE}" presName="desTx" presStyleLbl="revTx" presStyleIdx="1" presStyleCnt="2">
        <dgm:presLayoutVars>
          <dgm:bulletEnabled val="1"/>
        </dgm:presLayoutVars>
      </dgm:prSet>
      <dgm:spPr/>
    </dgm:pt>
  </dgm:ptLst>
  <dgm:cxnLst>
    <dgm:cxn modelId="{0036A90B-1107-435D-852C-AC5DEF2C6B6E}" type="presOf" srcId="{A5625B0F-C9EA-4D11-828E-A65B113AF6BE}" destId="{A49048F9-9720-49C5-B4EC-B99B1BE4DEB9}" srcOrd="0" destOrd="0" presId="urn:microsoft.com/office/officeart/2005/8/layout/chevron1"/>
    <dgm:cxn modelId="{FD0C4715-D0C3-44CC-B96B-3642A79614A2}" type="presOf" srcId="{B1306824-C251-48B2-B5C0-798B2A29244E}" destId="{2B92411D-09CA-4370-80EB-8AC84930C593}" srcOrd="0" destOrd="0" presId="urn:microsoft.com/office/officeart/2005/8/layout/chevron1"/>
    <dgm:cxn modelId="{72F10D1A-C876-41ED-9BE1-5EE5BB6F9D70}" srcId="{37283579-2BFE-456F-BF4C-8C360547E683}" destId="{FA6277A0-2EC0-49DC-B968-DFB4FED612E1}" srcOrd="2" destOrd="0" parTransId="{F8418741-8EE1-4C53-A164-A67E952EFB0B}" sibTransId="{34EAC8C3-6C1C-45FE-A8B9-57907A89A177}"/>
    <dgm:cxn modelId="{6FC12734-04E0-4026-84FC-AF3224EAD872}" type="presOf" srcId="{04351145-388A-405C-98E8-7F3CA5804C82}" destId="{1B7D6D89-453E-42DE-9D1B-D4FBE59AE161}" srcOrd="0" destOrd="2" presId="urn:microsoft.com/office/officeart/2005/8/layout/chevron1"/>
    <dgm:cxn modelId="{806EFC42-E901-4801-A1EB-DF5A50FE75EE}" type="presOf" srcId="{90936D66-1918-43B6-939C-035C1E414686}" destId="{1B7D6D89-453E-42DE-9D1B-D4FBE59AE161}" srcOrd="0" destOrd="1" presId="urn:microsoft.com/office/officeart/2005/8/layout/chevron1"/>
    <dgm:cxn modelId="{819BFD64-B859-4E35-984D-A085AF635B38}" srcId="{C0A9C700-CD1E-4DCD-9EE6-8C1ADE2B7244}" destId="{90936D66-1918-43B6-939C-035C1E414686}" srcOrd="1" destOrd="0" parTransId="{1158EED7-4E0B-47A0-935D-10C527897013}" sibTransId="{F5083B60-1CC3-46FC-8F7F-460313B95FA8}"/>
    <dgm:cxn modelId="{F7A6AB54-8D3E-40E6-ABDF-CC5F3B84276E}" srcId="{C0A9C700-CD1E-4DCD-9EE6-8C1ADE2B7244}" destId="{D6F09A6C-0010-4329-8AD0-9AD184D06FB4}" srcOrd="0" destOrd="0" parTransId="{115E22B5-F730-4146-836C-1BABCAC8BEC7}" sibTransId="{C15B4D21-8EBF-43AF-A095-632339302E28}"/>
    <dgm:cxn modelId="{9D4F8155-5CAD-40E7-85A3-C365D9D907D6}" srcId="{37283579-2BFE-456F-BF4C-8C360547E683}" destId="{BEFD598A-79E4-49EA-9028-25C38D605027}" srcOrd="0" destOrd="0" parTransId="{35CF728A-2A50-4E34-B788-CDA6ADDEE69C}" sibTransId="{D55CCCFE-EA7E-44EE-9997-CF787543C4A4}"/>
    <dgm:cxn modelId="{412DA487-9DD7-4B45-85D3-CDECA82A7F66}" type="presOf" srcId="{37283579-2BFE-456F-BF4C-8C360547E683}" destId="{77DD25BD-56B6-4AC6-A9E9-D129C488B6B0}" srcOrd="0" destOrd="0" presId="urn:microsoft.com/office/officeart/2005/8/layout/chevron1"/>
    <dgm:cxn modelId="{40E1CF87-B989-4FA7-88F6-F1E76EEA1317}" srcId="{37283579-2BFE-456F-BF4C-8C360547E683}" destId="{5954CA62-088B-413E-8B57-B066EBD587B7}" srcOrd="1" destOrd="0" parTransId="{A90CAB94-D09D-4553-B7A5-D0C735BDCC8C}" sibTransId="{AA3C66DF-0F30-42DC-A56F-1D3E588F5347}"/>
    <dgm:cxn modelId="{C7F1E08A-9651-4924-8D17-48820ECCDD25}" srcId="{B1306824-C251-48B2-B5C0-798B2A29244E}" destId="{C0A9C700-CD1E-4DCD-9EE6-8C1ADE2B7244}" srcOrd="0" destOrd="0" parTransId="{9A80AFCD-1727-40E6-B2FC-74CA42430C5C}" sibTransId="{12FE256A-5C59-40A3-9611-0FA20FB1F290}"/>
    <dgm:cxn modelId="{BDE50190-BD01-4D29-86F7-376DB9206016}" type="presOf" srcId="{FA6277A0-2EC0-49DC-B968-DFB4FED612E1}" destId="{AFA2ED7A-31D8-4E89-A2BA-196A4371C7F3}" srcOrd="0" destOrd="2" presId="urn:microsoft.com/office/officeart/2005/8/layout/chevron1"/>
    <dgm:cxn modelId="{147B5390-BC0C-4477-8CE9-6036B6693BA5}" srcId="{B1306824-C251-48B2-B5C0-798B2A29244E}" destId="{37283579-2BFE-456F-BF4C-8C360547E683}" srcOrd="1" destOrd="0" parTransId="{F45B6C43-1EE4-4420-8211-57629C710EDB}" sibTransId="{D05DDA14-6FF8-42AE-B732-E512AD49A745}"/>
    <dgm:cxn modelId="{5DFBD994-FBB9-44AA-84B7-C9CFABE84CCA}" type="presOf" srcId="{4D85841E-6F4F-4816-ADA4-171A6D18ACEC}" destId="{AFA2ED7A-31D8-4E89-A2BA-196A4371C7F3}" srcOrd="0" destOrd="3" presId="urn:microsoft.com/office/officeart/2005/8/layout/chevron1"/>
    <dgm:cxn modelId="{DECDB096-17A0-46F2-8AE2-6A725CC83075}" type="presOf" srcId="{C0A9C700-CD1E-4DCD-9EE6-8C1ADE2B7244}" destId="{EF3259AF-414A-4951-85D0-0C8D5EB60CCD}" srcOrd="0" destOrd="0" presId="urn:microsoft.com/office/officeart/2005/8/layout/chevron1"/>
    <dgm:cxn modelId="{C54EA09C-4F4F-43D8-9138-F09CFE3BAE71}" srcId="{C0A9C700-CD1E-4DCD-9EE6-8C1ADE2B7244}" destId="{0375B937-6B2F-4F7A-BB7F-E3795A9F5DD3}" srcOrd="3" destOrd="0" parTransId="{F8A50EAE-2B02-4FF9-89BE-3325421C7F04}" sibTransId="{8F92E149-AF8D-4231-88F9-A26CAE8AE443}"/>
    <dgm:cxn modelId="{8D9944AB-B6B5-478E-AF1F-ED5DB1BD087F}" srcId="{C0A9C700-CD1E-4DCD-9EE6-8C1ADE2B7244}" destId="{5BBCC4EE-6B0E-416F-80A8-B3AA4BC510EA}" srcOrd="4" destOrd="0" parTransId="{9E4D5EDB-F597-4DAB-B5A9-A5B45E75A0ED}" sibTransId="{9D1D2706-8DD7-40F4-83C4-A5529BEAD1B4}"/>
    <dgm:cxn modelId="{FCB676AF-90E6-4566-AB0D-958AFDAC96CE}" type="presOf" srcId="{BEFD598A-79E4-49EA-9028-25C38D605027}" destId="{AFA2ED7A-31D8-4E89-A2BA-196A4371C7F3}" srcOrd="0" destOrd="0" presId="urn:microsoft.com/office/officeart/2005/8/layout/chevron1"/>
    <dgm:cxn modelId="{696236B3-2FC8-40C9-A2A6-85DB8EB47575}" srcId="{C0A9C700-CD1E-4DCD-9EE6-8C1ADE2B7244}" destId="{04351145-388A-405C-98E8-7F3CA5804C82}" srcOrd="2" destOrd="0" parTransId="{D3DFBB20-033E-4493-B77B-91E1EB9955F4}" sibTransId="{C38E4AE0-2095-426B-9DE7-39FA5E63622E}"/>
    <dgm:cxn modelId="{9E6656BC-2E0C-40D7-BDE1-255751E2D63A}" type="presOf" srcId="{5954CA62-088B-413E-8B57-B066EBD587B7}" destId="{AFA2ED7A-31D8-4E89-A2BA-196A4371C7F3}" srcOrd="0" destOrd="1" presId="urn:microsoft.com/office/officeart/2005/8/layout/chevron1"/>
    <dgm:cxn modelId="{CC1A09BE-0657-44F9-B402-FF053F112887}" srcId="{37283579-2BFE-456F-BF4C-8C360547E683}" destId="{4D85841E-6F4F-4816-ADA4-171A6D18ACEC}" srcOrd="3" destOrd="0" parTransId="{C340C8D1-8AA7-4DF9-871A-FBCC5A19A292}" sibTransId="{7592F62D-37C5-4EB1-842A-BE68F4E38074}"/>
    <dgm:cxn modelId="{7BD542CA-7696-4BE5-9E42-826232E8B09C}" type="presOf" srcId="{0375B937-6B2F-4F7A-BB7F-E3795A9F5DD3}" destId="{1B7D6D89-453E-42DE-9D1B-D4FBE59AE161}" srcOrd="0" destOrd="3" presId="urn:microsoft.com/office/officeart/2005/8/layout/chevron1"/>
    <dgm:cxn modelId="{D58441D0-9244-40B9-B1F0-831EE6CBA71E}" srcId="{B1306824-C251-48B2-B5C0-798B2A29244E}" destId="{A5625B0F-C9EA-4D11-828E-A65B113AF6BE}" srcOrd="3" destOrd="0" parTransId="{AB2E73A1-4028-4C19-8B5F-9B5696EFE5F8}" sibTransId="{8E324A16-7490-416F-B44D-5DB015BE5C48}"/>
    <dgm:cxn modelId="{805A83D5-855B-4572-A94C-3BE8AD5794FB}" type="presOf" srcId="{BE675D32-0819-49A6-AFC9-C2C22DCC44AB}" destId="{03FEA2BA-74A2-4A85-8D64-C6DC93951CF1}" srcOrd="0" destOrd="0" presId="urn:microsoft.com/office/officeart/2005/8/layout/chevron1"/>
    <dgm:cxn modelId="{B35380E0-A5F1-443A-973A-A47572AA6F1F}" type="presOf" srcId="{5BBCC4EE-6B0E-416F-80A8-B3AA4BC510EA}" destId="{1B7D6D89-453E-42DE-9D1B-D4FBE59AE161}" srcOrd="0" destOrd="4" presId="urn:microsoft.com/office/officeart/2005/8/layout/chevron1"/>
    <dgm:cxn modelId="{3D2D2DEE-721B-47A4-9F39-4C670C712AC8}" srcId="{B1306824-C251-48B2-B5C0-798B2A29244E}" destId="{BE675D32-0819-49A6-AFC9-C2C22DCC44AB}" srcOrd="2" destOrd="0" parTransId="{BC0B1597-C7D2-4421-9D3C-25CC18777938}" sibTransId="{C04E89F6-0AF9-4D6C-8526-4DD6F9275F4C}"/>
    <dgm:cxn modelId="{4D850EFF-A231-4D11-86B4-BB345A8456EE}" type="presOf" srcId="{D6F09A6C-0010-4329-8AD0-9AD184D06FB4}" destId="{1B7D6D89-453E-42DE-9D1B-D4FBE59AE161}" srcOrd="0" destOrd="0" presId="urn:microsoft.com/office/officeart/2005/8/layout/chevron1"/>
    <dgm:cxn modelId="{4721CA4B-712D-4C6D-B6C5-2B8C4AD99E80}" type="presParOf" srcId="{2B92411D-09CA-4370-80EB-8AC84930C593}" destId="{DB5AB72C-1E92-4D58-94FF-C0F41981AEA0}" srcOrd="0" destOrd="0" presId="urn:microsoft.com/office/officeart/2005/8/layout/chevron1"/>
    <dgm:cxn modelId="{66198F7F-1541-471E-8F0F-62D06B1369D9}" type="presParOf" srcId="{DB5AB72C-1E92-4D58-94FF-C0F41981AEA0}" destId="{EF3259AF-414A-4951-85D0-0C8D5EB60CCD}" srcOrd="0" destOrd="0" presId="urn:microsoft.com/office/officeart/2005/8/layout/chevron1"/>
    <dgm:cxn modelId="{0A269641-7F40-4524-B873-8928F06C5DDE}" type="presParOf" srcId="{DB5AB72C-1E92-4D58-94FF-C0F41981AEA0}" destId="{1B7D6D89-453E-42DE-9D1B-D4FBE59AE161}" srcOrd="1" destOrd="0" presId="urn:microsoft.com/office/officeart/2005/8/layout/chevron1"/>
    <dgm:cxn modelId="{4FB75B80-8C24-4E95-9011-D315FEDDFF8B}" type="presParOf" srcId="{2B92411D-09CA-4370-80EB-8AC84930C593}" destId="{5A49712D-21E2-4BC6-9058-764005D49E70}" srcOrd="1" destOrd="0" presId="urn:microsoft.com/office/officeart/2005/8/layout/chevron1"/>
    <dgm:cxn modelId="{99666F1E-E426-473C-AF04-4BC8F0906683}" type="presParOf" srcId="{2B92411D-09CA-4370-80EB-8AC84930C593}" destId="{FABC03F4-E828-4E05-950A-662A4D15A6F5}" srcOrd="2" destOrd="0" presId="urn:microsoft.com/office/officeart/2005/8/layout/chevron1"/>
    <dgm:cxn modelId="{C1F97F41-1C36-405B-A164-1C7EA75CE428}" type="presParOf" srcId="{FABC03F4-E828-4E05-950A-662A4D15A6F5}" destId="{77DD25BD-56B6-4AC6-A9E9-D129C488B6B0}" srcOrd="0" destOrd="0" presId="urn:microsoft.com/office/officeart/2005/8/layout/chevron1"/>
    <dgm:cxn modelId="{DF3FE0E6-1A14-46F8-81C2-E94BAD087285}" type="presParOf" srcId="{FABC03F4-E828-4E05-950A-662A4D15A6F5}" destId="{AFA2ED7A-31D8-4E89-A2BA-196A4371C7F3}" srcOrd="1" destOrd="0" presId="urn:microsoft.com/office/officeart/2005/8/layout/chevron1"/>
    <dgm:cxn modelId="{7B429928-D1E1-478C-A367-FAE96CEAF72E}" type="presParOf" srcId="{2B92411D-09CA-4370-80EB-8AC84930C593}" destId="{2A448FBD-4FFF-41EB-815D-333CA6F950A5}" srcOrd="3" destOrd="0" presId="urn:microsoft.com/office/officeart/2005/8/layout/chevron1"/>
    <dgm:cxn modelId="{7E49941A-963C-4550-B611-9EBF13001290}" type="presParOf" srcId="{2B92411D-09CA-4370-80EB-8AC84930C593}" destId="{E02D2A3C-5B23-43D0-9122-73D5CC6BB7FD}" srcOrd="4" destOrd="0" presId="urn:microsoft.com/office/officeart/2005/8/layout/chevron1"/>
    <dgm:cxn modelId="{55038605-3D66-470D-8342-7EFDC650B0D6}" type="presParOf" srcId="{E02D2A3C-5B23-43D0-9122-73D5CC6BB7FD}" destId="{03FEA2BA-74A2-4A85-8D64-C6DC93951CF1}" srcOrd="0" destOrd="0" presId="urn:microsoft.com/office/officeart/2005/8/layout/chevron1"/>
    <dgm:cxn modelId="{62DA08C9-475C-489F-85F8-38EAF2E43E0C}" type="presParOf" srcId="{E02D2A3C-5B23-43D0-9122-73D5CC6BB7FD}" destId="{18F3E646-AD40-4F17-8051-E40A8668F236}" srcOrd="1" destOrd="0" presId="urn:microsoft.com/office/officeart/2005/8/layout/chevron1"/>
    <dgm:cxn modelId="{51962231-A4F3-4CC1-879C-8467063F5006}" type="presParOf" srcId="{2B92411D-09CA-4370-80EB-8AC84930C593}" destId="{CE40D572-483B-4EE0-A40E-043A891E25DF}" srcOrd="5" destOrd="0" presId="urn:microsoft.com/office/officeart/2005/8/layout/chevron1"/>
    <dgm:cxn modelId="{AC3ECA0A-3770-41ED-AA57-1ED7CEDE350C}" type="presParOf" srcId="{2B92411D-09CA-4370-80EB-8AC84930C593}" destId="{D5EC4EAC-80F4-4A4E-A81F-F07B45D44CFB}" srcOrd="6" destOrd="0" presId="urn:microsoft.com/office/officeart/2005/8/layout/chevron1"/>
    <dgm:cxn modelId="{B99E6FE1-B452-4298-96C6-CAD2A2E520A8}" type="presParOf" srcId="{D5EC4EAC-80F4-4A4E-A81F-F07B45D44CFB}" destId="{A49048F9-9720-49C5-B4EC-B99B1BE4DEB9}" srcOrd="0" destOrd="0" presId="urn:microsoft.com/office/officeart/2005/8/layout/chevron1"/>
    <dgm:cxn modelId="{2B95C02F-8F09-4CED-B260-FE574EF9F519}" type="presParOf" srcId="{D5EC4EAC-80F4-4A4E-A81F-F07B45D44CFB}" destId="{5AC50669-B4B5-4D73-A4D2-51283247E321}"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306824-C251-48B2-B5C0-798B2A29244E}" type="doc">
      <dgm:prSet loTypeId="urn:microsoft.com/office/officeart/2005/8/layout/hProcess9" loCatId="process" qsTypeId="urn:microsoft.com/office/officeart/2005/8/quickstyle/simple1" qsCatId="simple" csTypeId="urn:microsoft.com/office/officeart/2005/8/colors/accent2_3" csCatId="accent2" phldr="1"/>
      <dgm:spPr/>
    </dgm:pt>
    <dgm:pt modelId="{C0A9C700-CD1E-4DCD-9EE6-8C1ADE2B7244}">
      <dgm:prSet phldrT="[Text]" custT="1"/>
      <dgm:spPr/>
      <dgm:t>
        <a:bodyPr/>
        <a:lstStyle/>
        <a:p>
          <a:pPr latinLnBrk="1"/>
          <a:r>
            <a:rPr lang="en-US" altLang="ko-KR" sz="2000" dirty="0"/>
            <a:t>SharePoint Config DB </a:t>
          </a:r>
          <a:r>
            <a:rPr lang="ko-KR" altLang="en-US" sz="2000" dirty="0"/>
            <a:t>수동생성</a:t>
          </a:r>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9F8A88C7-D34A-42A4-AE9C-EDDAE9C083C5}">
      <dgm:prSet phldrT="[Text]" custT="1"/>
      <dgm:spPr/>
      <dgm:t>
        <a:bodyPr/>
        <a:lstStyle/>
        <a:p>
          <a:pPr latinLnBrk="1"/>
          <a:r>
            <a:rPr lang="en-US" altLang="ko-KR" sz="2000" dirty="0"/>
            <a:t>SharePoint</a:t>
          </a:r>
          <a:r>
            <a:rPr lang="en-US" altLang="ko-KR" sz="1800" dirty="0"/>
            <a:t> </a:t>
          </a:r>
          <a:r>
            <a:rPr lang="ko-KR" altLang="en-US" sz="1800" dirty="0"/>
            <a:t>제품 구성 마법사 구동 </a:t>
          </a:r>
          <a:r>
            <a:rPr lang="en-US" altLang="ko-KR" sz="1800" dirty="0"/>
            <a:t>(</a:t>
          </a:r>
          <a:r>
            <a:rPr lang="ko-KR" altLang="en-US" sz="1800" dirty="0"/>
            <a:t>팜 생성</a:t>
          </a:r>
          <a:r>
            <a:rPr lang="en-US" altLang="ko-KR" sz="1800" dirty="0"/>
            <a:t>)</a:t>
          </a:r>
          <a:endParaRPr lang="ko-KR" altLang="en-US" sz="1800" dirty="0"/>
        </a:p>
      </dgm:t>
    </dgm:pt>
    <dgm:pt modelId="{97F6D295-8DF1-48F3-8842-AE818330EB9F}" type="parTrans" cxnId="{AC289C4E-8FED-4147-848D-F67E7A4DB71B}">
      <dgm:prSet/>
      <dgm:spPr/>
      <dgm:t>
        <a:bodyPr/>
        <a:lstStyle/>
        <a:p>
          <a:pPr latinLnBrk="1"/>
          <a:endParaRPr lang="ko-KR" altLang="en-US"/>
        </a:p>
      </dgm:t>
    </dgm:pt>
    <dgm:pt modelId="{24CC0CB7-7171-4464-BF98-FBC44D1E172F}" type="sibTrans" cxnId="{AC289C4E-8FED-4147-848D-F67E7A4DB71B}">
      <dgm:prSet/>
      <dgm:spPr/>
      <dgm:t>
        <a:bodyPr/>
        <a:lstStyle/>
        <a:p>
          <a:pPr latinLnBrk="1"/>
          <a:endParaRPr lang="ko-KR" altLang="en-US"/>
        </a:p>
      </dgm:t>
    </dgm:pt>
    <dgm:pt modelId="{4EC4DF67-CF67-407E-9BAC-755AD7353E83}">
      <dgm:prSet phldrT="[Text]"/>
      <dgm:spPr/>
      <dgm:t>
        <a:bodyPr/>
        <a:lstStyle/>
        <a:p>
          <a:pPr latinLnBrk="1"/>
          <a:r>
            <a:rPr lang="ko-KR" altLang="en-US" dirty="0"/>
            <a:t>중앙관리 사이트 점검</a:t>
          </a:r>
        </a:p>
      </dgm:t>
    </dgm:pt>
    <dgm:pt modelId="{8C51C33D-B76B-46DD-8FD2-DD862C0F8ADF}" type="parTrans" cxnId="{560BB947-E892-4870-85DB-1EFBB02583CC}">
      <dgm:prSet/>
      <dgm:spPr/>
      <dgm:t>
        <a:bodyPr/>
        <a:lstStyle/>
        <a:p>
          <a:pPr latinLnBrk="1"/>
          <a:endParaRPr lang="ko-KR" altLang="en-US"/>
        </a:p>
      </dgm:t>
    </dgm:pt>
    <dgm:pt modelId="{AF1F1D01-ACD2-482A-ADED-4E40B0E91099}" type="sibTrans" cxnId="{560BB947-E892-4870-85DB-1EFBB02583CC}">
      <dgm:prSet/>
      <dgm:spPr/>
      <dgm:t>
        <a:bodyPr/>
        <a:lstStyle/>
        <a:p>
          <a:pPr latinLnBrk="1"/>
          <a:endParaRPr lang="ko-KR" altLang="en-US"/>
        </a:p>
      </dgm:t>
    </dgm:pt>
    <dgm:pt modelId="{1D79C19E-784F-48D9-A372-4C5F2E150DC9}">
      <dgm:prSet phldrT="[Text]"/>
      <dgm:spPr/>
      <dgm:t>
        <a:bodyPr/>
        <a:lstStyle/>
        <a:p>
          <a:pPr latinLnBrk="1"/>
          <a:r>
            <a:rPr lang="en-US" altLang="ko-KR" dirty="0"/>
            <a:t>SharePoint </a:t>
          </a:r>
          <a:r>
            <a:rPr lang="ko-KR" altLang="en-US" dirty="0"/>
            <a:t>웹 어플리케이션 생성</a:t>
          </a:r>
        </a:p>
      </dgm:t>
    </dgm:pt>
    <dgm:pt modelId="{92949EAD-E3A2-42E5-B1FD-59BADEBF93F7}" type="parTrans" cxnId="{C4716699-670C-4D9E-A17D-B638CDA84AFE}">
      <dgm:prSet/>
      <dgm:spPr/>
      <dgm:t>
        <a:bodyPr/>
        <a:lstStyle/>
        <a:p>
          <a:pPr latinLnBrk="1"/>
          <a:endParaRPr lang="ko-KR" altLang="en-US"/>
        </a:p>
      </dgm:t>
    </dgm:pt>
    <dgm:pt modelId="{42901F71-E544-4B81-AA9D-D7656E616E08}" type="sibTrans" cxnId="{C4716699-670C-4D9E-A17D-B638CDA84AFE}">
      <dgm:prSet/>
      <dgm:spPr/>
      <dgm:t>
        <a:bodyPr/>
        <a:lstStyle/>
        <a:p>
          <a:pPr latinLnBrk="1"/>
          <a:endParaRPr lang="ko-KR" altLang="en-US"/>
        </a:p>
      </dgm:t>
    </dgm:pt>
    <dgm:pt modelId="{2F85386F-7246-45A5-84A1-89E06B95AD10}">
      <dgm:prSet phldrT="[Text]"/>
      <dgm:spPr/>
      <dgm:t>
        <a:bodyPr/>
        <a:lstStyle/>
        <a:p>
          <a:pPr latinLnBrk="1"/>
          <a:r>
            <a:rPr lang="ko-KR" altLang="en-US" dirty="0"/>
            <a:t>테스트용 </a:t>
          </a:r>
          <a:r>
            <a:rPr lang="en-US" altLang="ko-KR" dirty="0"/>
            <a:t>Win10 VM </a:t>
          </a:r>
          <a:r>
            <a:rPr lang="ko-KR" altLang="en-US" dirty="0"/>
            <a:t>생성</a:t>
          </a:r>
        </a:p>
      </dgm:t>
    </dgm:pt>
    <dgm:pt modelId="{6C0A9A7E-3E8B-48BB-8959-D349408064D1}" type="parTrans" cxnId="{A70E3C9E-005E-495B-928C-3FCE4CE1CF10}">
      <dgm:prSet/>
      <dgm:spPr/>
      <dgm:t>
        <a:bodyPr/>
        <a:lstStyle/>
        <a:p>
          <a:pPr latinLnBrk="1"/>
          <a:endParaRPr lang="ko-KR" altLang="en-US"/>
        </a:p>
      </dgm:t>
    </dgm:pt>
    <dgm:pt modelId="{6088B5B5-5483-424D-9B27-832EEAB7513C}" type="sibTrans" cxnId="{A70E3C9E-005E-495B-928C-3FCE4CE1CF10}">
      <dgm:prSet/>
      <dgm:spPr/>
      <dgm:t>
        <a:bodyPr/>
        <a:lstStyle/>
        <a:p>
          <a:pPr latinLnBrk="1"/>
          <a:endParaRPr lang="ko-KR" altLang="en-US"/>
        </a:p>
      </dgm:t>
    </dgm:pt>
    <dgm:pt modelId="{6A7E2F08-72CA-458E-8B6E-28D61E53BF01}">
      <dgm:prSet phldrT="[Text]"/>
      <dgm:spPr/>
      <dgm:t>
        <a:bodyPr/>
        <a:lstStyle/>
        <a:p>
          <a:pPr latinLnBrk="1"/>
          <a:r>
            <a:rPr lang="en-US" altLang="ko-KR" dirty="0"/>
            <a:t>SharePoint </a:t>
          </a:r>
          <a:r>
            <a:rPr lang="ko-KR" altLang="en-US" dirty="0"/>
            <a:t>사이트 모음 생성</a:t>
          </a:r>
        </a:p>
      </dgm:t>
    </dgm:pt>
    <dgm:pt modelId="{663EF56C-0E77-4A73-B0D3-45236936C88A}" type="parTrans" cxnId="{B9EAF708-DCCD-4072-A399-025A85DA6868}">
      <dgm:prSet/>
      <dgm:spPr/>
      <dgm:t>
        <a:bodyPr/>
        <a:lstStyle/>
        <a:p>
          <a:pPr latinLnBrk="1"/>
          <a:endParaRPr lang="ko-KR" altLang="en-US"/>
        </a:p>
      </dgm:t>
    </dgm:pt>
    <dgm:pt modelId="{8AC3C4C3-5F8C-420E-80A0-4F79E3DD4590}" type="sibTrans" cxnId="{B9EAF708-DCCD-4072-A399-025A85DA6868}">
      <dgm:prSet/>
      <dgm:spPr/>
      <dgm:t>
        <a:bodyPr/>
        <a:lstStyle/>
        <a:p>
          <a:pPr latinLnBrk="1"/>
          <a:endParaRPr lang="ko-KR" altLang="en-US"/>
        </a:p>
      </dgm:t>
    </dgm:pt>
    <dgm:pt modelId="{B9F66C97-9DDE-4382-82F7-6B9F4B57E06D}">
      <dgm:prSet phldrT="[Text]"/>
      <dgm:spPr/>
      <dgm:t>
        <a:bodyPr/>
        <a:lstStyle/>
        <a:p>
          <a:pPr latinLnBrk="1"/>
          <a:r>
            <a:rPr lang="en-US" altLang="ko-KR" dirty="0"/>
            <a:t>DNS </a:t>
          </a:r>
          <a:r>
            <a:rPr lang="ko-KR" altLang="en-US" dirty="0"/>
            <a:t>서버 등록</a:t>
          </a:r>
        </a:p>
      </dgm:t>
    </dgm:pt>
    <dgm:pt modelId="{FC2AF3C4-5E1D-44C3-BA53-6F0DDABDDFF2}" type="parTrans" cxnId="{3A3670BE-908C-4199-849E-43BEB9BF5219}">
      <dgm:prSet/>
      <dgm:spPr/>
      <dgm:t>
        <a:bodyPr/>
        <a:lstStyle/>
        <a:p>
          <a:pPr latinLnBrk="1"/>
          <a:endParaRPr lang="ko-KR" altLang="en-US"/>
        </a:p>
      </dgm:t>
    </dgm:pt>
    <dgm:pt modelId="{49B6D71F-45BD-4D7D-87EB-663FCA636475}" type="sibTrans" cxnId="{3A3670BE-908C-4199-849E-43BEB9BF5219}">
      <dgm:prSet/>
      <dgm:spPr/>
      <dgm:t>
        <a:bodyPr/>
        <a:lstStyle/>
        <a:p>
          <a:pPr latinLnBrk="1"/>
          <a:endParaRPr lang="ko-KR" altLang="en-US"/>
        </a:p>
      </dgm:t>
    </dgm:pt>
    <dgm:pt modelId="{D20146A8-E299-4EA7-A680-3C593CB65095}" type="pres">
      <dgm:prSet presAssocID="{B1306824-C251-48B2-B5C0-798B2A29244E}" presName="CompostProcess" presStyleCnt="0">
        <dgm:presLayoutVars>
          <dgm:dir/>
          <dgm:resizeHandles val="exact"/>
        </dgm:presLayoutVars>
      </dgm:prSet>
      <dgm:spPr/>
    </dgm:pt>
    <dgm:pt modelId="{C8533B65-D0F2-4FA7-838C-79ABE493F189}" type="pres">
      <dgm:prSet presAssocID="{B1306824-C251-48B2-B5C0-798B2A29244E}" presName="arrow" presStyleLbl="bgShp" presStyleIdx="0" presStyleCnt="1"/>
      <dgm:spPr/>
    </dgm:pt>
    <dgm:pt modelId="{615D8A8D-2BC0-4CB9-BCD2-F6E902448B4D}" type="pres">
      <dgm:prSet presAssocID="{B1306824-C251-48B2-B5C0-798B2A29244E}" presName="linearProcess" presStyleCnt="0"/>
      <dgm:spPr/>
    </dgm:pt>
    <dgm:pt modelId="{281F0B2D-DAAC-4E2F-9D98-AE424F3F2F54}" type="pres">
      <dgm:prSet presAssocID="{C0A9C700-CD1E-4DCD-9EE6-8C1ADE2B7244}" presName="textNode" presStyleLbl="node1" presStyleIdx="0" presStyleCnt="7">
        <dgm:presLayoutVars>
          <dgm:bulletEnabled val="1"/>
        </dgm:presLayoutVars>
      </dgm:prSet>
      <dgm:spPr/>
    </dgm:pt>
    <dgm:pt modelId="{4B4E89D9-ACC4-4C06-92F2-8A4E79E4CD8E}" type="pres">
      <dgm:prSet presAssocID="{12FE256A-5C59-40A3-9611-0FA20FB1F290}" presName="sibTrans" presStyleCnt="0"/>
      <dgm:spPr/>
    </dgm:pt>
    <dgm:pt modelId="{49A418A3-B317-4177-8C89-6F2AA0EB857B}" type="pres">
      <dgm:prSet presAssocID="{9F8A88C7-D34A-42A4-AE9C-EDDAE9C083C5}" presName="textNode" presStyleLbl="node1" presStyleIdx="1" presStyleCnt="7">
        <dgm:presLayoutVars>
          <dgm:bulletEnabled val="1"/>
        </dgm:presLayoutVars>
      </dgm:prSet>
      <dgm:spPr/>
    </dgm:pt>
    <dgm:pt modelId="{D5F9157F-E7AB-4C32-BE18-B8E643FCBCE1}" type="pres">
      <dgm:prSet presAssocID="{24CC0CB7-7171-4464-BF98-FBC44D1E172F}" presName="sibTrans" presStyleCnt="0"/>
      <dgm:spPr/>
    </dgm:pt>
    <dgm:pt modelId="{1E82499E-76FE-4B8E-842B-0C3FA8327B0C}" type="pres">
      <dgm:prSet presAssocID="{4EC4DF67-CF67-407E-9BAC-755AD7353E83}" presName="textNode" presStyleLbl="node1" presStyleIdx="2" presStyleCnt="7">
        <dgm:presLayoutVars>
          <dgm:bulletEnabled val="1"/>
        </dgm:presLayoutVars>
      </dgm:prSet>
      <dgm:spPr/>
    </dgm:pt>
    <dgm:pt modelId="{3793F6A5-6003-4CFE-A35A-F17182339462}" type="pres">
      <dgm:prSet presAssocID="{AF1F1D01-ACD2-482A-ADED-4E40B0E91099}" presName="sibTrans" presStyleCnt="0"/>
      <dgm:spPr/>
    </dgm:pt>
    <dgm:pt modelId="{C328A8CB-9029-4621-B760-BDAF65CABCBE}" type="pres">
      <dgm:prSet presAssocID="{1D79C19E-784F-48D9-A372-4C5F2E150DC9}" presName="textNode" presStyleLbl="node1" presStyleIdx="3" presStyleCnt="7">
        <dgm:presLayoutVars>
          <dgm:bulletEnabled val="1"/>
        </dgm:presLayoutVars>
      </dgm:prSet>
      <dgm:spPr/>
    </dgm:pt>
    <dgm:pt modelId="{EC935851-3312-4A03-B485-9FC72B816093}" type="pres">
      <dgm:prSet presAssocID="{42901F71-E544-4B81-AA9D-D7656E616E08}" presName="sibTrans" presStyleCnt="0"/>
      <dgm:spPr/>
    </dgm:pt>
    <dgm:pt modelId="{1555D2AE-6E8C-4B40-A797-8481B87E20D4}" type="pres">
      <dgm:prSet presAssocID="{2F85386F-7246-45A5-84A1-89E06B95AD10}" presName="textNode" presStyleLbl="node1" presStyleIdx="4" presStyleCnt="7">
        <dgm:presLayoutVars>
          <dgm:bulletEnabled val="1"/>
        </dgm:presLayoutVars>
      </dgm:prSet>
      <dgm:spPr/>
    </dgm:pt>
    <dgm:pt modelId="{A823E405-5B2C-4B14-9F14-530DBE1AD0BA}" type="pres">
      <dgm:prSet presAssocID="{6088B5B5-5483-424D-9B27-832EEAB7513C}" presName="sibTrans" presStyleCnt="0"/>
      <dgm:spPr/>
    </dgm:pt>
    <dgm:pt modelId="{ECB3C24B-8D03-4857-9D69-12BB6E88B65F}" type="pres">
      <dgm:prSet presAssocID="{6A7E2F08-72CA-458E-8B6E-28D61E53BF01}" presName="textNode" presStyleLbl="node1" presStyleIdx="5" presStyleCnt="7">
        <dgm:presLayoutVars>
          <dgm:bulletEnabled val="1"/>
        </dgm:presLayoutVars>
      </dgm:prSet>
      <dgm:spPr/>
    </dgm:pt>
    <dgm:pt modelId="{739492A7-4B2A-42FB-A3B4-5027259F969A}" type="pres">
      <dgm:prSet presAssocID="{8AC3C4C3-5F8C-420E-80A0-4F79E3DD4590}" presName="sibTrans" presStyleCnt="0"/>
      <dgm:spPr/>
    </dgm:pt>
    <dgm:pt modelId="{0C5B6A47-AA13-4EFF-9523-AC135408281F}" type="pres">
      <dgm:prSet presAssocID="{B9F66C97-9DDE-4382-82F7-6B9F4B57E06D}" presName="textNode" presStyleLbl="node1" presStyleIdx="6" presStyleCnt="7">
        <dgm:presLayoutVars>
          <dgm:bulletEnabled val="1"/>
        </dgm:presLayoutVars>
      </dgm:prSet>
      <dgm:spPr/>
    </dgm:pt>
  </dgm:ptLst>
  <dgm:cxnLst>
    <dgm:cxn modelId="{B9EAF708-DCCD-4072-A399-025A85DA6868}" srcId="{B1306824-C251-48B2-B5C0-798B2A29244E}" destId="{6A7E2F08-72CA-458E-8B6E-28D61E53BF01}" srcOrd="5" destOrd="0" parTransId="{663EF56C-0E77-4A73-B0D3-45236936C88A}" sibTransId="{8AC3C4C3-5F8C-420E-80A0-4F79E3DD4590}"/>
    <dgm:cxn modelId="{2012E409-153F-4723-BB9C-0EEC48A05E51}" type="presOf" srcId="{4EC4DF67-CF67-407E-9BAC-755AD7353E83}" destId="{1E82499E-76FE-4B8E-842B-0C3FA8327B0C}" srcOrd="0" destOrd="0" presId="urn:microsoft.com/office/officeart/2005/8/layout/hProcess9"/>
    <dgm:cxn modelId="{352E1661-8D86-4B06-852C-F9AD913310DB}" type="presOf" srcId="{6A7E2F08-72CA-458E-8B6E-28D61E53BF01}" destId="{ECB3C24B-8D03-4857-9D69-12BB6E88B65F}" srcOrd="0" destOrd="0" presId="urn:microsoft.com/office/officeart/2005/8/layout/hProcess9"/>
    <dgm:cxn modelId="{560BB947-E892-4870-85DB-1EFBB02583CC}" srcId="{B1306824-C251-48B2-B5C0-798B2A29244E}" destId="{4EC4DF67-CF67-407E-9BAC-755AD7353E83}" srcOrd="2" destOrd="0" parTransId="{8C51C33D-B76B-46DD-8FD2-DD862C0F8ADF}" sibTransId="{AF1F1D01-ACD2-482A-ADED-4E40B0E91099}"/>
    <dgm:cxn modelId="{ADC7F54B-3B80-4B28-9A4C-1658BB9F2234}" type="presOf" srcId="{B1306824-C251-48B2-B5C0-798B2A29244E}" destId="{D20146A8-E299-4EA7-A680-3C593CB65095}" srcOrd="0" destOrd="0" presId="urn:microsoft.com/office/officeart/2005/8/layout/hProcess9"/>
    <dgm:cxn modelId="{AC289C4E-8FED-4147-848D-F67E7A4DB71B}" srcId="{B1306824-C251-48B2-B5C0-798B2A29244E}" destId="{9F8A88C7-D34A-42A4-AE9C-EDDAE9C083C5}" srcOrd="1" destOrd="0" parTransId="{97F6D295-8DF1-48F3-8842-AE818330EB9F}" sibTransId="{24CC0CB7-7171-4464-BF98-FBC44D1E172F}"/>
    <dgm:cxn modelId="{C7F1E08A-9651-4924-8D17-48820ECCDD25}" srcId="{B1306824-C251-48B2-B5C0-798B2A29244E}" destId="{C0A9C700-CD1E-4DCD-9EE6-8C1ADE2B7244}" srcOrd="0" destOrd="0" parTransId="{9A80AFCD-1727-40E6-B2FC-74CA42430C5C}" sibTransId="{12FE256A-5C59-40A3-9611-0FA20FB1F290}"/>
    <dgm:cxn modelId="{C4716699-670C-4D9E-A17D-B638CDA84AFE}" srcId="{B1306824-C251-48B2-B5C0-798B2A29244E}" destId="{1D79C19E-784F-48D9-A372-4C5F2E150DC9}" srcOrd="3" destOrd="0" parTransId="{92949EAD-E3A2-42E5-B1FD-59BADEBF93F7}" sibTransId="{42901F71-E544-4B81-AA9D-D7656E616E08}"/>
    <dgm:cxn modelId="{179E219D-343E-40E0-9572-F3C9E9E6C640}" type="presOf" srcId="{2F85386F-7246-45A5-84A1-89E06B95AD10}" destId="{1555D2AE-6E8C-4B40-A797-8481B87E20D4}" srcOrd="0" destOrd="0" presId="urn:microsoft.com/office/officeart/2005/8/layout/hProcess9"/>
    <dgm:cxn modelId="{A70E3C9E-005E-495B-928C-3FCE4CE1CF10}" srcId="{B1306824-C251-48B2-B5C0-798B2A29244E}" destId="{2F85386F-7246-45A5-84A1-89E06B95AD10}" srcOrd="4" destOrd="0" parTransId="{6C0A9A7E-3E8B-48BB-8959-D349408064D1}" sibTransId="{6088B5B5-5483-424D-9B27-832EEAB7513C}"/>
    <dgm:cxn modelId="{04470BAE-55A6-4F21-8674-9A6706399219}" type="presOf" srcId="{C0A9C700-CD1E-4DCD-9EE6-8C1ADE2B7244}" destId="{281F0B2D-DAAC-4E2F-9D98-AE424F3F2F54}" srcOrd="0" destOrd="0" presId="urn:microsoft.com/office/officeart/2005/8/layout/hProcess9"/>
    <dgm:cxn modelId="{3A3670BE-908C-4199-849E-43BEB9BF5219}" srcId="{B1306824-C251-48B2-B5C0-798B2A29244E}" destId="{B9F66C97-9DDE-4382-82F7-6B9F4B57E06D}" srcOrd="6" destOrd="0" parTransId="{FC2AF3C4-5E1D-44C3-BA53-6F0DDABDDFF2}" sibTransId="{49B6D71F-45BD-4D7D-87EB-663FCA636475}"/>
    <dgm:cxn modelId="{0A4FE9C9-A628-4CE4-8714-8B0E3A1F6713}" type="presOf" srcId="{9F8A88C7-D34A-42A4-AE9C-EDDAE9C083C5}" destId="{49A418A3-B317-4177-8C89-6F2AA0EB857B}" srcOrd="0" destOrd="0" presId="urn:microsoft.com/office/officeart/2005/8/layout/hProcess9"/>
    <dgm:cxn modelId="{060937E8-E31A-45B3-8AB5-C377BB7F808C}" type="presOf" srcId="{1D79C19E-784F-48D9-A372-4C5F2E150DC9}" destId="{C328A8CB-9029-4621-B760-BDAF65CABCBE}" srcOrd="0" destOrd="0" presId="urn:microsoft.com/office/officeart/2005/8/layout/hProcess9"/>
    <dgm:cxn modelId="{1AFB4AEC-FDAF-4BD8-8434-60BF2A7A4F70}" type="presOf" srcId="{B9F66C97-9DDE-4382-82F7-6B9F4B57E06D}" destId="{0C5B6A47-AA13-4EFF-9523-AC135408281F}" srcOrd="0" destOrd="0" presId="urn:microsoft.com/office/officeart/2005/8/layout/hProcess9"/>
    <dgm:cxn modelId="{316C1A14-CC6B-43F0-B3B6-24E90E7AF647}" type="presParOf" srcId="{D20146A8-E299-4EA7-A680-3C593CB65095}" destId="{C8533B65-D0F2-4FA7-838C-79ABE493F189}" srcOrd="0" destOrd="0" presId="urn:microsoft.com/office/officeart/2005/8/layout/hProcess9"/>
    <dgm:cxn modelId="{AAECD0CB-D740-4114-B8DA-C1424BF82EB5}" type="presParOf" srcId="{D20146A8-E299-4EA7-A680-3C593CB65095}" destId="{615D8A8D-2BC0-4CB9-BCD2-F6E902448B4D}" srcOrd="1" destOrd="0" presId="urn:microsoft.com/office/officeart/2005/8/layout/hProcess9"/>
    <dgm:cxn modelId="{BE714484-88DF-4CFB-9774-E8706A5444ED}" type="presParOf" srcId="{615D8A8D-2BC0-4CB9-BCD2-F6E902448B4D}" destId="{281F0B2D-DAAC-4E2F-9D98-AE424F3F2F54}" srcOrd="0" destOrd="0" presId="urn:microsoft.com/office/officeart/2005/8/layout/hProcess9"/>
    <dgm:cxn modelId="{300C6594-E9B1-4EB9-884C-076CDC41767F}" type="presParOf" srcId="{615D8A8D-2BC0-4CB9-BCD2-F6E902448B4D}" destId="{4B4E89D9-ACC4-4C06-92F2-8A4E79E4CD8E}" srcOrd="1" destOrd="0" presId="urn:microsoft.com/office/officeart/2005/8/layout/hProcess9"/>
    <dgm:cxn modelId="{4B04EBD5-BCD5-47B6-B728-44725C1C71A4}" type="presParOf" srcId="{615D8A8D-2BC0-4CB9-BCD2-F6E902448B4D}" destId="{49A418A3-B317-4177-8C89-6F2AA0EB857B}" srcOrd="2" destOrd="0" presId="urn:microsoft.com/office/officeart/2005/8/layout/hProcess9"/>
    <dgm:cxn modelId="{B6E4CC09-F695-41EF-9DAA-58F1177AAB27}" type="presParOf" srcId="{615D8A8D-2BC0-4CB9-BCD2-F6E902448B4D}" destId="{D5F9157F-E7AB-4C32-BE18-B8E643FCBCE1}" srcOrd="3" destOrd="0" presId="urn:microsoft.com/office/officeart/2005/8/layout/hProcess9"/>
    <dgm:cxn modelId="{889C70D8-CE74-4336-AAF6-B54E954DD8F0}" type="presParOf" srcId="{615D8A8D-2BC0-4CB9-BCD2-F6E902448B4D}" destId="{1E82499E-76FE-4B8E-842B-0C3FA8327B0C}" srcOrd="4" destOrd="0" presId="urn:microsoft.com/office/officeart/2005/8/layout/hProcess9"/>
    <dgm:cxn modelId="{DD166A56-9D7C-46BF-B3BC-87AF93B038CD}" type="presParOf" srcId="{615D8A8D-2BC0-4CB9-BCD2-F6E902448B4D}" destId="{3793F6A5-6003-4CFE-A35A-F17182339462}" srcOrd="5" destOrd="0" presId="urn:microsoft.com/office/officeart/2005/8/layout/hProcess9"/>
    <dgm:cxn modelId="{03D3C4AC-2665-4FA8-A9B2-EE2CEF309037}" type="presParOf" srcId="{615D8A8D-2BC0-4CB9-BCD2-F6E902448B4D}" destId="{C328A8CB-9029-4621-B760-BDAF65CABCBE}" srcOrd="6" destOrd="0" presId="urn:microsoft.com/office/officeart/2005/8/layout/hProcess9"/>
    <dgm:cxn modelId="{AC3551BC-6810-405E-BA2A-EA6DB2E1BBB9}" type="presParOf" srcId="{615D8A8D-2BC0-4CB9-BCD2-F6E902448B4D}" destId="{EC935851-3312-4A03-B485-9FC72B816093}" srcOrd="7" destOrd="0" presId="urn:microsoft.com/office/officeart/2005/8/layout/hProcess9"/>
    <dgm:cxn modelId="{0CE72909-00C1-4B01-90A3-9D0C25765C27}" type="presParOf" srcId="{615D8A8D-2BC0-4CB9-BCD2-F6E902448B4D}" destId="{1555D2AE-6E8C-4B40-A797-8481B87E20D4}" srcOrd="8" destOrd="0" presId="urn:microsoft.com/office/officeart/2005/8/layout/hProcess9"/>
    <dgm:cxn modelId="{0F76D0C6-6DA7-4204-B9E6-1CD2A972E69A}" type="presParOf" srcId="{615D8A8D-2BC0-4CB9-BCD2-F6E902448B4D}" destId="{A823E405-5B2C-4B14-9F14-530DBE1AD0BA}" srcOrd="9" destOrd="0" presId="urn:microsoft.com/office/officeart/2005/8/layout/hProcess9"/>
    <dgm:cxn modelId="{F4FF8D99-26D7-45F5-BC6D-26EF6C8E3BC3}" type="presParOf" srcId="{615D8A8D-2BC0-4CB9-BCD2-F6E902448B4D}" destId="{ECB3C24B-8D03-4857-9D69-12BB6E88B65F}" srcOrd="10" destOrd="0" presId="urn:microsoft.com/office/officeart/2005/8/layout/hProcess9"/>
    <dgm:cxn modelId="{63018EC9-C999-4825-9CE9-CA4A433F693A}" type="presParOf" srcId="{615D8A8D-2BC0-4CB9-BCD2-F6E902448B4D}" destId="{739492A7-4B2A-42FB-A3B4-5027259F969A}" srcOrd="11" destOrd="0" presId="urn:microsoft.com/office/officeart/2005/8/layout/hProcess9"/>
    <dgm:cxn modelId="{6378A462-AB25-4734-91C8-57288375706F}" type="presParOf" srcId="{615D8A8D-2BC0-4CB9-BCD2-F6E902448B4D}" destId="{0C5B6A47-AA13-4EFF-9523-AC135408281F}"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306824-C251-48B2-B5C0-798B2A29244E}" type="doc">
      <dgm:prSet loTypeId="urn:microsoft.com/office/officeart/2005/8/layout/hProcess9" loCatId="process" qsTypeId="urn:microsoft.com/office/officeart/2005/8/quickstyle/simple1" qsCatId="simple" csTypeId="urn:microsoft.com/office/officeart/2005/8/colors/accent2_3" csCatId="accent2" phldr="1"/>
      <dgm:spPr/>
    </dgm:pt>
    <dgm:pt modelId="{C0A9C700-CD1E-4DCD-9EE6-8C1ADE2B7244}">
      <dgm:prSet phldrT="[Text]" custT="1"/>
      <dgm:spPr/>
      <dgm:t>
        <a:bodyPr/>
        <a:lstStyle/>
        <a:p>
          <a:pPr latinLnBrk="1"/>
          <a:r>
            <a:rPr lang="ko-KR" altLang="en-US" sz="2000" dirty="0"/>
            <a:t>테스트용 </a:t>
          </a:r>
          <a:r>
            <a:rPr lang="en-US" altLang="ko-KR" sz="2000" dirty="0"/>
            <a:t>O365 </a:t>
          </a:r>
          <a:r>
            <a:rPr lang="ko-KR" altLang="en-US" sz="2000" dirty="0"/>
            <a:t>테넌트 생성</a:t>
          </a:r>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9F8A88C7-D34A-42A4-AE9C-EDDAE9C083C5}">
      <dgm:prSet phldrT="[Text]" custT="1"/>
      <dgm:spPr/>
      <dgm:t>
        <a:bodyPr/>
        <a:lstStyle/>
        <a:p>
          <a:pPr latinLnBrk="1"/>
          <a:r>
            <a:rPr lang="en-US" altLang="ko-KR" sz="2000" dirty="0"/>
            <a:t>M365 </a:t>
          </a:r>
          <a:r>
            <a:rPr lang="ko-KR" altLang="en-US" sz="2000" dirty="0"/>
            <a:t>커스텀 도메인 등록</a:t>
          </a:r>
          <a:endParaRPr lang="ko-KR" altLang="en-US" sz="1800" dirty="0"/>
        </a:p>
      </dgm:t>
    </dgm:pt>
    <dgm:pt modelId="{97F6D295-8DF1-48F3-8842-AE818330EB9F}" type="parTrans" cxnId="{AC289C4E-8FED-4147-848D-F67E7A4DB71B}">
      <dgm:prSet/>
      <dgm:spPr/>
      <dgm:t>
        <a:bodyPr/>
        <a:lstStyle/>
        <a:p>
          <a:pPr latinLnBrk="1"/>
          <a:endParaRPr lang="ko-KR" altLang="en-US"/>
        </a:p>
      </dgm:t>
    </dgm:pt>
    <dgm:pt modelId="{24CC0CB7-7171-4464-BF98-FBC44D1E172F}" type="sibTrans" cxnId="{AC289C4E-8FED-4147-848D-F67E7A4DB71B}">
      <dgm:prSet/>
      <dgm:spPr/>
      <dgm:t>
        <a:bodyPr/>
        <a:lstStyle/>
        <a:p>
          <a:pPr latinLnBrk="1"/>
          <a:endParaRPr lang="ko-KR" altLang="en-US"/>
        </a:p>
      </dgm:t>
    </dgm:pt>
    <dgm:pt modelId="{B6820578-9EA2-488A-B98A-0AC58419AD88}">
      <dgm:prSet phldrT="[Text]" custT="1"/>
      <dgm:spPr/>
      <dgm:t>
        <a:bodyPr/>
        <a:lstStyle/>
        <a:p>
          <a:pPr latinLnBrk="1"/>
          <a:r>
            <a:rPr lang="ko-KR" altLang="en-US" sz="1800" dirty="0"/>
            <a:t>도메인 사용자 </a:t>
          </a:r>
          <a:r>
            <a:rPr lang="en-US" altLang="ko-KR" sz="1800" dirty="0"/>
            <a:t>UPN </a:t>
          </a:r>
          <a:r>
            <a:rPr lang="ko-KR" altLang="en-US" sz="1800" dirty="0"/>
            <a:t>변경</a:t>
          </a:r>
        </a:p>
      </dgm:t>
    </dgm:pt>
    <dgm:pt modelId="{CC561EAB-B192-4905-A972-0C39107E238B}" type="parTrans" cxnId="{940A467F-708F-4029-A847-392C487BEA7F}">
      <dgm:prSet/>
      <dgm:spPr/>
      <dgm:t>
        <a:bodyPr/>
        <a:lstStyle/>
        <a:p>
          <a:pPr latinLnBrk="1"/>
          <a:endParaRPr lang="ko-KR" altLang="en-US"/>
        </a:p>
      </dgm:t>
    </dgm:pt>
    <dgm:pt modelId="{0E2713EA-37DB-4262-AFC9-F09FCF4D6627}" type="sibTrans" cxnId="{940A467F-708F-4029-A847-392C487BEA7F}">
      <dgm:prSet/>
      <dgm:spPr/>
      <dgm:t>
        <a:bodyPr/>
        <a:lstStyle/>
        <a:p>
          <a:pPr latinLnBrk="1"/>
          <a:endParaRPr lang="ko-KR" altLang="en-US"/>
        </a:p>
      </dgm:t>
    </dgm:pt>
    <dgm:pt modelId="{0E1D5982-1C09-4143-862D-7C2206592936}">
      <dgm:prSet phldrT="[Text]" custT="1"/>
      <dgm:spPr/>
      <dgm:t>
        <a:bodyPr/>
        <a:lstStyle/>
        <a:p>
          <a:pPr latinLnBrk="1"/>
          <a:r>
            <a:rPr lang="en-US" altLang="ko-KR" sz="1800" dirty="0"/>
            <a:t>Azure AD Connect </a:t>
          </a:r>
          <a:r>
            <a:rPr lang="ko-KR" altLang="en-US" sz="1800" dirty="0"/>
            <a:t>미디어 설치</a:t>
          </a:r>
        </a:p>
      </dgm:t>
    </dgm:pt>
    <dgm:pt modelId="{48F58256-4B4E-4CB7-BC27-3BC4B0B9D083}" type="parTrans" cxnId="{9F97A17E-0806-4736-8706-CA05014873E8}">
      <dgm:prSet/>
      <dgm:spPr/>
      <dgm:t>
        <a:bodyPr/>
        <a:lstStyle/>
        <a:p>
          <a:pPr latinLnBrk="1"/>
          <a:endParaRPr lang="ko-KR" altLang="en-US"/>
        </a:p>
      </dgm:t>
    </dgm:pt>
    <dgm:pt modelId="{5A0C1B56-F72C-4577-9CD6-FD50ED5369E6}" type="sibTrans" cxnId="{9F97A17E-0806-4736-8706-CA05014873E8}">
      <dgm:prSet/>
      <dgm:spPr/>
      <dgm:t>
        <a:bodyPr/>
        <a:lstStyle/>
        <a:p>
          <a:pPr latinLnBrk="1"/>
          <a:endParaRPr lang="ko-KR" altLang="en-US"/>
        </a:p>
      </dgm:t>
    </dgm:pt>
    <dgm:pt modelId="{6F46B6E0-4B3A-440B-B904-9557474F58C8}">
      <dgm:prSet phldrT="[Text]" custT="1"/>
      <dgm:spPr/>
      <dgm:t>
        <a:bodyPr/>
        <a:lstStyle/>
        <a:p>
          <a:pPr latinLnBrk="1"/>
          <a:r>
            <a:rPr lang="ko-KR" altLang="en-US" sz="1800"/>
            <a:t>하이브리드 구성</a:t>
          </a:r>
          <a:endParaRPr lang="ko-KR" altLang="en-US" sz="1800" dirty="0"/>
        </a:p>
      </dgm:t>
    </dgm:pt>
    <dgm:pt modelId="{4ED55E5C-7CE0-402C-9800-B4C362A6D6E4}" type="parTrans" cxnId="{44B7819D-93BA-416A-8094-FB621092BCF0}">
      <dgm:prSet/>
      <dgm:spPr/>
      <dgm:t>
        <a:bodyPr/>
        <a:lstStyle/>
        <a:p>
          <a:pPr latinLnBrk="1"/>
          <a:endParaRPr lang="ko-KR" altLang="en-US"/>
        </a:p>
      </dgm:t>
    </dgm:pt>
    <dgm:pt modelId="{B0C68806-3AD5-4D6D-89B9-63E99363F9B8}" type="sibTrans" cxnId="{44B7819D-93BA-416A-8094-FB621092BCF0}">
      <dgm:prSet/>
      <dgm:spPr/>
      <dgm:t>
        <a:bodyPr/>
        <a:lstStyle/>
        <a:p>
          <a:pPr latinLnBrk="1"/>
          <a:endParaRPr lang="ko-KR" altLang="en-US"/>
        </a:p>
      </dgm:t>
    </dgm:pt>
    <dgm:pt modelId="{D20146A8-E299-4EA7-A680-3C593CB65095}" type="pres">
      <dgm:prSet presAssocID="{B1306824-C251-48B2-B5C0-798B2A29244E}" presName="CompostProcess" presStyleCnt="0">
        <dgm:presLayoutVars>
          <dgm:dir/>
          <dgm:resizeHandles val="exact"/>
        </dgm:presLayoutVars>
      </dgm:prSet>
      <dgm:spPr/>
    </dgm:pt>
    <dgm:pt modelId="{C8533B65-D0F2-4FA7-838C-79ABE493F189}" type="pres">
      <dgm:prSet presAssocID="{B1306824-C251-48B2-B5C0-798B2A29244E}" presName="arrow" presStyleLbl="bgShp" presStyleIdx="0" presStyleCnt="1"/>
      <dgm:spPr/>
    </dgm:pt>
    <dgm:pt modelId="{615D8A8D-2BC0-4CB9-BCD2-F6E902448B4D}" type="pres">
      <dgm:prSet presAssocID="{B1306824-C251-48B2-B5C0-798B2A29244E}" presName="linearProcess" presStyleCnt="0"/>
      <dgm:spPr/>
    </dgm:pt>
    <dgm:pt modelId="{281F0B2D-DAAC-4E2F-9D98-AE424F3F2F54}" type="pres">
      <dgm:prSet presAssocID="{C0A9C700-CD1E-4DCD-9EE6-8C1ADE2B7244}" presName="textNode" presStyleLbl="node1" presStyleIdx="0" presStyleCnt="5">
        <dgm:presLayoutVars>
          <dgm:bulletEnabled val="1"/>
        </dgm:presLayoutVars>
      </dgm:prSet>
      <dgm:spPr/>
    </dgm:pt>
    <dgm:pt modelId="{4B4E89D9-ACC4-4C06-92F2-8A4E79E4CD8E}" type="pres">
      <dgm:prSet presAssocID="{12FE256A-5C59-40A3-9611-0FA20FB1F290}" presName="sibTrans" presStyleCnt="0"/>
      <dgm:spPr/>
    </dgm:pt>
    <dgm:pt modelId="{49A418A3-B317-4177-8C89-6F2AA0EB857B}" type="pres">
      <dgm:prSet presAssocID="{9F8A88C7-D34A-42A4-AE9C-EDDAE9C083C5}" presName="textNode" presStyleLbl="node1" presStyleIdx="1" presStyleCnt="5">
        <dgm:presLayoutVars>
          <dgm:bulletEnabled val="1"/>
        </dgm:presLayoutVars>
      </dgm:prSet>
      <dgm:spPr/>
    </dgm:pt>
    <dgm:pt modelId="{3640F5D3-8C05-421E-ACB8-E83BD9511AD6}" type="pres">
      <dgm:prSet presAssocID="{24CC0CB7-7171-4464-BF98-FBC44D1E172F}" presName="sibTrans" presStyleCnt="0"/>
      <dgm:spPr/>
    </dgm:pt>
    <dgm:pt modelId="{D9366644-B560-4FAD-B2E0-2BF8A6968A41}" type="pres">
      <dgm:prSet presAssocID="{B6820578-9EA2-488A-B98A-0AC58419AD88}" presName="textNode" presStyleLbl="node1" presStyleIdx="2" presStyleCnt="5">
        <dgm:presLayoutVars>
          <dgm:bulletEnabled val="1"/>
        </dgm:presLayoutVars>
      </dgm:prSet>
      <dgm:spPr/>
    </dgm:pt>
    <dgm:pt modelId="{9A7FEE55-E620-4F2E-91E5-2734D5607FBE}" type="pres">
      <dgm:prSet presAssocID="{0E2713EA-37DB-4262-AFC9-F09FCF4D6627}" presName="sibTrans" presStyleCnt="0"/>
      <dgm:spPr/>
    </dgm:pt>
    <dgm:pt modelId="{DB5C152E-3C3D-44BC-BB87-11A74CBE05BD}" type="pres">
      <dgm:prSet presAssocID="{0E1D5982-1C09-4143-862D-7C2206592936}" presName="textNode" presStyleLbl="node1" presStyleIdx="3" presStyleCnt="5">
        <dgm:presLayoutVars>
          <dgm:bulletEnabled val="1"/>
        </dgm:presLayoutVars>
      </dgm:prSet>
      <dgm:spPr/>
    </dgm:pt>
    <dgm:pt modelId="{B50BE3BA-70BF-49E2-A1D7-0388AD8773A5}" type="pres">
      <dgm:prSet presAssocID="{5A0C1B56-F72C-4577-9CD6-FD50ED5369E6}" presName="sibTrans" presStyleCnt="0"/>
      <dgm:spPr/>
    </dgm:pt>
    <dgm:pt modelId="{3F19A443-A7FD-477F-B908-68D9EEAD5154}" type="pres">
      <dgm:prSet presAssocID="{6F46B6E0-4B3A-440B-B904-9557474F58C8}" presName="textNode" presStyleLbl="node1" presStyleIdx="4" presStyleCnt="5">
        <dgm:presLayoutVars>
          <dgm:bulletEnabled val="1"/>
        </dgm:presLayoutVars>
      </dgm:prSet>
      <dgm:spPr/>
    </dgm:pt>
  </dgm:ptLst>
  <dgm:cxnLst>
    <dgm:cxn modelId="{DBA14C1F-3972-4ABC-B86E-9297C72884CF}" type="presOf" srcId="{0E1D5982-1C09-4143-862D-7C2206592936}" destId="{DB5C152E-3C3D-44BC-BB87-11A74CBE05BD}" srcOrd="0" destOrd="0" presId="urn:microsoft.com/office/officeart/2005/8/layout/hProcess9"/>
    <dgm:cxn modelId="{ADC7F54B-3B80-4B28-9A4C-1658BB9F2234}" type="presOf" srcId="{B1306824-C251-48B2-B5C0-798B2A29244E}" destId="{D20146A8-E299-4EA7-A680-3C593CB65095}" srcOrd="0" destOrd="0" presId="urn:microsoft.com/office/officeart/2005/8/layout/hProcess9"/>
    <dgm:cxn modelId="{AC289C4E-8FED-4147-848D-F67E7A4DB71B}" srcId="{B1306824-C251-48B2-B5C0-798B2A29244E}" destId="{9F8A88C7-D34A-42A4-AE9C-EDDAE9C083C5}" srcOrd="1" destOrd="0" parTransId="{97F6D295-8DF1-48F3-8842-AE818330EB9F}" sibTransId="{24CC0CB7-7171-4464-BF98-FBC44D1E172F}"/>
    <dgm:cxn modelId="{9F97A17E-0806-4736-8706-CA05014873E8}" srcId="{B1306824-C251-48B2-B5C0-798B2A29244E}" destId="{0E1D5982-1C09-4143-862D-7C2206592936}" srcOrd="3" destOrd="0" parTransId="{48F58256-4B4E-4CB7-BC27-3BC4B0B9D083}" sibTransId="{5A0C1B56-F72C-4577-9CD6-FD50ED5369E6}"/>
    <dgm:cxn modelId="{940A467F-708F-4029-A847-392C487BEA7F}" srcId="{B1306824-C251-48B2-B5C0-798B2A29244E}" destId="{B6820578-9EA2-488A-B98A-0AC58419AD88}" srcOrd="2" destOrd="0" parTransId="{CC561EAB-B192-4905-A972-0C39107E238B}" sibTransId="{0E2713EA-37DB-4262-AFC9-F09FCF4D6627}"/>
    <dgm:cxn modelId="{C7F1E08A-9651-4924-8D17-48820ECCDD25}" srcId="{B1306824-C251-48B2-B5C0-798B2A29244E}" destId="{C0A9C700-CD1E-4DCD-9EE6-8C1ADE2B7244}" srcOrd="0" destOrd="0" parTransId="{9A80AFCD-1727-40E6-B2FC-74CA42430C5C}" sibTransId="{12FE256A-5C59-40A3-9611-0FA20FB1F290}"/>
    <dgm:cxn modelId="{44B7819D-93BA-416A-8094-FB621092BCF0}" srcId="{B1306824-C251-48B2-B5C0-798B2A29244E}" destId="{6F46B6E0-4B3A-440B-B904-9557474F58C8}" srcOrd="4" destOrd="0" parTransId="{4ED55E5C-7CE0-402C-9800-B4C362A6D6E4}" sibTransId="{B0C68806-3AD5-4D6D-89B9-63E99363F9B8}"/>
    <dgm:cxn modelId="{04470BAE-55A6-4F21-8674-9A6706399219}" type="presOf" srcId="{C0A9C700-CD1E-4DCD-9EE6-8C1ADE2B7244}" destId="{281F0B2D-DAAC-4E2F-9D98-AE424F3F2F54}" srcOrd="0" destOrd="0" presId="urn:microsoft.com/office/officeart/2005/8/layout/hProcess9"/>
    <dgm:cxn modelId="{1BDA39C4-A36D-48F6-A793-E4ABFB260420}" type="presOf" srcId="{B6820578-9EA2-488A-B98A-0AC58419AD88}" destId="{D9366644-B560-4FAD-B2E0-2BF8A6968A41}" srcOrd="0" destOrd="0" presId="urn:microsoft.com/office/officeart/2005/8/layout/hProcess9"/>
    <dgm:cxn modelId="{0D270AC9-D4DE-4FCA-A41B-DE22F83BF894}" type="presOf" srcId="{6F46B6E0-4B3A-440B-B904-9557474F58C8}" destId="{3F19A443-A7FD-477F-B908-68D9EEAD5154}" srcOrd="0" destOrd="0" presId="urn:microsoft.com/office/officeart/2005/8/layout/hProcess9"/>
    <dgm:cxn modelId="{0A4FE9C9-A628-4CE4-8714-8B0E3A1F6713}" type="presOf" srcId="{9F8A88C7-D34A-42A4-AE9C-EDDAE9C083C5}" destId="{49A418A3-B317-4177-8C89-6F2AA0EB857B}" srcOrd="0" destOrd="0" presId="urn:microsoft.com/office/officeart/2005/8/layout/hProcess9"/>
    <dgm:cxn modelId="{316C1A14-CC6B-43F0-B3B6-24E90E7AF647}" type="presParOf" srcId="{D20146A8-E299-4EA7-A680-3C593CB65095}" destId="{C8533B65-D0F2-4FA7-838C-79ABE493F189}" srcOrd="0" destOrd="0" presId="urn:microsoft.com/office/officeart/2005/8/layout/hProcess9"/>
    <dgm:cxn modelId="{AAECD0CB-D740-4114-B8DA-C1424BF82EB5}" type="presParOf" srcId="{D20146A8-E299-4EA7-A680-3C593CB65095}" destId="{615D8A8D-2BC0-4CB9-BCD2-F6E902448B4D}" srcOrd="1" destOrd="0" presId="urn:microsoft.com/office/officeart/2005/8/layout/hProcess9"/>
    <dgm:cxn modelId="{BE714484-88DF-4CFB-9774-E8706A5444ED}" type="presParOf" srcId="{615D8A8D-2BC0-4CB9-BCD2-F6E902448B4D}" destId="{281F0B2D-DAAC-4E2F-9D98-AE424F3F2F54}" srcOrd="0" destOrd="0" presId="urn:microsoft.com/office/officeart/2005/8/layout/hProcess9"/>
    <dgm:cxn modelId="{300C6594-E9B1-4EB9-884C-076CDC41767F}" type="presParOf" srcId="{615D8A8D-2BC0-4CB9-BCD2-F6E902448B4D}" destId="{4B4E89D9-ACC4-4C06-92F2-8A4E79E4CD8E}" srcOrd="1" destOrd="0" presId="urn:microsoft.com/office/officeart/2005/8/layout/hProcess9"/>
    <dgm:cxn modelId="{4B04EBD5-BCD5-47B6-B728-44725C1C71A4}" type="presParOf" srcId="{615D8A8D-2BC0-4CB9-BCD2-F6E902448B4D}" destId="{49A418A3-B317-4177-8C89-6F2AA0EB857B}" srcOrd="2" destOrd="0" presId="urn:microsoft.com/office/officeart/2005/8/layout/hProcess9"/>
    <dgm:cxn modelId="{C045214F-3C29-4D1B-BF9D-52C44A0F73BB}" type="presParOf" srcId="{615D8A8D-2BC0-4CB9-BCD2-F6E902448B4D}" destId="{3640F5D3-8C05-421E-ACB8-E83BD9511AD6}" srcOrd="3" destOrd="0" presId="urn:microsoft.com/office/officeart/2005/8/layout/hProcess9"/>
    <dgm:cxn modelId="{58089453-693E-49D9-AC44-5725C53EEC5F}" type="presParOf" srcId="{615D8A8D-2BC0-4CB9-BCD2-F6E902448B4D}" destId="{D9366644-B560-4FAD-B2E0-2BF8A6968A41}" srcOrd="4" destOrd="0" presId="urn:microsoft.com/office/officeart/2005/8/layout/hProcess9"/>
    <dgm:cxn modelId="{96DC60A9-23EB-4D00-AF98-5AAAE80E6FFE}" type="presParOf" srcId="{615D8A8D-2BC0-4CB9-BCD2-F6E902448B4D}" destId="{9A7FEE55-E620-4F2E-91E5-2734D5607FBE}" srcOrd="5" destOrd="0" presId="urn:microsoft.com/office/officeart/2005/8/layout/hProcess9"/>
    <dgm:cxn modelId="{CDD480D8-1558-4EE3-90A5-D85891A44448}" type="presParOf" srcId="{615D8A8D-2BC0-4CB9-BCD2-F6E902448B4D}" destId="{DB5C152E-3C3D-44BC-BB87-11A74CBE05BD}" srcOrd="6" destOrd="0" presId="urn:microsoft.com/office/officeart/2005/8/layout/hProcess9"/>
    <dgm:cxn modelId="{1DF8A78D-ED6C-4419-AC54-C8DCAF4E19A2}" type="presParOf" srcId="{615D8A8D-2BC0-4CB9-BCD2-F6E902448B4D}" destId="{B50BE3BA-70BF-49E2-A1D7-0388AD8773A5}" srcOrd="7" destOrd="0" presId="urn:microsoft.com/office/officeart/2005/8/layout/hProcess9"/>
    <dgm:cxn modelId="{129EC7EB-9CA6-46CF-A94B-A94C2420D106}" type="presParOf" srcId="{615D8A8D-2BC0-4CB9-BCD2-F6E902448B4D}" destId="{3F19A443-A7FD-477F-B908-68D9EEAD515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306824-C251-48B2-B5C0-798B2A29244E}" type="doc">
      <dgm:prSet loTypeId="urn:microsoft.com/office/officeart/2005/8/layout/hProcess9" loCatId="process" qsTypeId="urn:microsoft.com/office/officeart/2005/8/quickstyle/simple1" qsCatId="simple" csTypeId="urn:microsoft.com/office/officeart/2005/8/colors/accent2_3" csCatId="accent2" phldr="1"/>
      <dgm:spPr/>
    </dgm:pt>
    <dgm:pt modelId="{C0A9C700-CD1E-4DCD-9EE6-8C1ADE2B7244}">
      <dgm:prSet phldrT="[Text]" custT="1"/>
      <dgm:spPr/>
      <dgm:t>
        <a:bodyPr/>
        <a:lstStyle/>
        <a:p>
          <a:pPr latinLnBrk="1"/>
          <a:r>
            <a:rPr lang="ko-KR" altLang="en-US" sz="2000" dirty="0"/>
            <a:t>웹서버 로드 </a:t>
          </a:r>
          <a:r>
            <a:rPr lang="ko-KR" altLang="en-US" sz="2000" dirty="0" err="1"/>
            <a:t>밸런싱</a:t>
          </a:r>
          <a:endParaRPr lang="ko-KR" altLang="en-US" sz="2000" dirty="0"/>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F1BE538E-C189-43D9-95D3-9F99209F520E}">
      <dgm:prSet phldrT="[Text]" custT="1"/>
      <dgm:spPr/>
      <dgm:t>
        <a:bodyPr/>
        <a:lstStyle/>
        <a:p>
          <a:pPr latinLnBrk="1"/>
          <a:r>
            <a:rPr lang="ko-KR" altLang="en-US" sz="2000" dirty="0" err="1"/>
            <a:t>알림메일</a:t>
          </a:r>
          <a:r>
            <a:rPr lang="ko-KR" altLang="en-US" sz="2000" dirty="0"/>
            <a:t> </a:t>
          </a:r>
          <a:r>
            <a:rPr lang="en-US" altLang="ko-KR" sz="2000" dirty="0"/>
            <a:t>EXO </a:t>
          </a:r>
          <a:r>
            <a:rPr lang="ko-KR" altLang="en-US" sz="2000" dirty="0"/>
            <a:t>연동</a:t>
          </a:r>
        </a:p>
      </dgm:t>
    </dgm:pt>
    <dgm:pt modelId="{260ACC2D-EE9D-4490-A738-D26E7F34D2A7}" type="parTrans" cxnId="{6F218048-B56B-4D12-91E7-E9D7D06C66CC}">
      <dgm:prSet/>
      <dgm:spPr/>
      <dgm:t>
        <a:bodyPr/>
        <a:lstStyle/>
        <a:p>
          <a:pPr latinLnBrk="1"/>
          <a:endParaRPr lang="ko-KR" altLang="en-US"/>
        </a:p>
      </dgm:t>
    </dgm:pt>
    <dgm:pt modelId="{CBC6EE28-68DC-4598-8744-291654BBC8B8}" type="sibTrans" cxnId="{6F218048-B56B-4D12-91E7-E9D7D06C66CC}">
      <dgm:prSet/>
      <dgm:spPr/>
      <dgm:t>
        <a:bodyPr/>
        <a:lstStyle/>
        <a:p>
          <a:pPr latinLnBrk="1"/>
          <a:endParaRPr lang="ko-KR" altLang="en-US"/>
        </a:p>
      </dgm:t>
    </dgm:pt>
    <dgm:pt modelId="{D20146A8-E299-4EA7-A680-3C593CB65095}" type="pres">
      <dgm:prSet presAssocID="{B1306824-C251-48B2-B5C0-798B2A29244E}" presName="CompostProcess" presStyleCnt="0">
        <dgm:presLayoutVars>
          <dgm:dir/>
          <dgm:resizeHandles val="exact"/>
        </dgm:presLayoutVars>
      </dgm:prSet>
      <dgm:spPr/>
    </dgm:pt>
    <dgm:pt modelId="{C8533B65-D0F2-4FA7-838C-79ABE493F189}" type="pres">
      <dgm:prSet presAssocID="{B1306824-C251-48B2-B5C0-798B2A29244E}" presName="arrow" presStyleLbl="bgShp" presStyleIdx="0" presStyleCnt="1"/>
      <dgm:spPr/>
    </dgm:pt>
    <dgm:pt modelId="{615D8A8D-2BC0-4CB9-BCD2-F6E902448B4D}" type="pres">
      <dgm:prSet presAssocID="{B1306824-C251-48B2-B5C0-798B2A29244E}" presName="linearProcess" presStyleCnt="0"/>
      <dgm:spPr/>
    </dgm:pt>
    <dgm:pt modelId="{281F0B2D-DAAC-4E2F-9D98-AE424F3F2F54}" type="pres">
      <dgm:prSet presAssocID="{C0A9C700-CD1E-4DCD-9EE6-8C1ADE2B7244}" presName="textNode" presStyleLbl="node1" presStyleIdx="0" presStyleCnt="2">
        <dgm:presLayoutVars>
          <dgm:bulletEnabled val="1"/>
        </dgm:presLayoutVars>
      </dgm:prSet>
      <dgm:spPr/>
    </dgm:pt>
    <dgm:pt modelId="{0326F46A-D437-419E-B135-0AE815171E72}" type="pres">
      <dgm:prSet presAssocID="{12FE256A-5C59-40A3-9611-0FA20FB1F290}" presName="sibTrans" presStyleCnt="0"/>
      <dgm:spPr/>
    </dgm:pt>
    <dgm:pt modelId="{7C705B88-C94F-4D5D-BD1A-8210B8E06F06}" type="pres">
      <dgm:prSet presAssocID="{F1BE538E-C189-43D9-95D3-9F99209F520E}" presName="textNode" presStyleLbl="node1" presStyleIdx="1" presStyleCnt="2">
        <dgm:presLayoutVars>
          <dgm:bulletEnabled val="1"/>
        </dgm:presLayoutVars>
      </dgm:prSet>
      <dgm:spPr/>
    </dgm:pt>
  </dgm:ptLst>
  <dgm:cxnLst>
    <dgm:cxn modelId="{6F218048-B56B-4D12-91E7-E9D7D06C66CC}" srcId="{B1306824-C251-48B2-B5C0-798B2A29244E}" destId="{F1BE538E-C189-43D9-95D3-9F99209F520E}" srcOrd="1" destOrd="0" parTransId="{260ACC2D-EE9D-4490-A738-D26E7F34D2A7}" sibTransId="{CBC6EE28-68DC-4598-8744-291654BBC8B8}"/>
    <dgm:cxn modelId="{ADC7F54B-3B80-4B28-9A4C-1658BB9F2234}" type="presOf" srcId="{B1306824-C251-48B2-B5C0-798B2A29244E}" destId="{D20146A8-E299-4EA7-A680-3C593CB65095}" srcOrd="0" destOrd="0" presId="urn:microsoft.com/office/officeart/2005/8/layout/hProcess9"/>
    <dgm:cxn modelId="{C7F1E08A-9651-4924-8D17-48820ECCDD25}" srcId="{B1306824-C251-48B2-B5C0-798B2A29244E}" destId="{C0A9C700-CD1E-4DCD-9EE6-8C1ADE2B7244}" srcOrd="0" destOrd="0" parTransId="{9A80AFCD-1727-40E6-B2FC-74CA42430C5C}" sibTransId="{12FE256A-5C59-40A3-9611-0FA20FB1F290}"/>
    <dgm:cxn modelId="{04470BAE-55A6-4F21-8674-9A6706399219}" type="presOf" srcId="{C0A9C700-CD1E-4DCD-9EE6-8C1ADE2B7244}" destId="{281F0B2D-DAAC-4E2F-9D98-AE424F3F2F54}" srcOrd="0" destOrd="0" presId="urn:microsoft.com/office/officeart/2005/8/layout/hProcess9"/>
    <dgm:cxn modelId="{B51A25E1-964C-4C68-AD19-E40CC7A840B5}" type="presOf" srcId="{F1BE538E-C189-43D9-95D3-9F99209F520E}" destId="{7C705B88-C94F-4D5D-BD1A-8210B8E06F06}" srcOrd="0" destOrd="0" presId="urn:microsoft.com/office/officeart/2005/8/layout/hProcess9"/>
    <dgm:cxn modelId="{316C1A14-CC6B-43F0-B3B6-24E90E7AF647}" type="presParOf" srcId="{D20146A8-E299-4EA7-A680-3C593CB65095}" destId="{C8533B65-D0F2-4FA7-838C-79ABE493F189}" srcOrd="0" destOrd="0" presId="urn:microsoft.com/office/officeart/2005/8/layout/hProcess9"/>
    <dgm:cxn modelId="{AAECD0CB-D740-4114-B8DA-C1424BF82EB5}" type="presParOf" srcId="{D20146A8-E299-4EA7-A680-3C593CB65095}" destId="{615D8A8D-2BC0-4CB9-BCD2-F6E902448B4D}" srcOrd="1" destOrd="0" presId="urn:microsoft.com/office/officeart/2005/8/layout/hProcess9"/>
    <dgm:cxn modelId="{BE714484-88DF-4CFB-9774-E8706A5444ED}" type="presParOf" srcId="{615D8A8D-2BC0-4CB9-BCD2-F6E902448B4D}" destId="{281F0B2D-DAAC-4E2F-9D98-AE424F3F2F54}" srcOrd="0" destOrd="0" presId="urn:microsoft.com/office/officeart/2005/8/layout/hProcess9"/>
    <dgm:cxn modelId="{2D620322-FC9D-4602-B44B-370A888797FC}" type="presParOf" srcId="{615D8A8D-2BC0-4CB9-BCD2-F6E902448B4D}" destId="{0326F46A-D437-419E-B135-0AE815171E72}" srcOrd="1" destOrd="0" presId="urn:microsoft.com/office/officeart/2005/8/layout/hProcess9"/>
    <dgm:cxn modelId="{03BE8EE3-57EE-4472-99B4-4BF820FFAABD}" type="presParOf" srcId="{615D8A8D-2BC0-4CB9-BCD2-F6E902448B4D}" destId="{7C705B88-C94F-4D5D-BD1A-8210B8E06F06}"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306824-C251-48B2-B5C0-798B2A29244E}" type="doc">
      <dgm:prSet loTypeId="urn:microsoft.com/office/officeart/2005/8/layout/lProcess3" loCatId="process" qsTypeId="urn:microsoft.com/office/officeart/2005/8/quickstyle/simple1" qsCatId="simple" csTypeId="urn:microsoft.com/office/officeart/2005/8/colors/colorful2" csCatId="colorful" phldr="1"/>
      <dgm:spPr/>
    </dgm:pt>
    <dgm:pt modelId="{C0A9C700-CD1E-4DCD-9EE6-8C1ADE2B7244}">
      <dgm:prSet phldrT="[Text]"/>
      <dgm:spPr/>
      <dgm:t>
        <a:bodyPr/>
        <a:lstStyle/>
        <a:p>
          <a:pPr latinLnBrk="1"/>
          <a:r>
            <a:rPr lang="en-US" altLang="ko-KR" dirty="0"/>
            <a:t>Virtual Network </a:t>
          </a:r>
          <a:r>
            <a:rPr lang="ko-KR" altLang="en-US" dirty="0"/>
            <a:t>준비</a:t>
          </a:r>
        </a:p>
      </dgm:t>
    </dgm:pt>
    <dgm:pt modelId="{9A80AFCD-1727-40E6-B2FC-74CA42430C5C}" type="parTrans" cxnId="{C7F1E08A-9651-4924-8D17-48820ECCDD25}">
      <dgm:prSet/>
      <dgm:spPr/>
      <dgm:t>
        <a:bodyPr/>
        <a:lstStyle/>
        <a:p>
          <a:pPr latinLnBrk="1"/>
          <a:endParaRPr lang="ko-KR" altLang="en-US"/>
        </a:p>
      </dgm:t>
    </dgm:pt>
    <dgm:pt modelId="{12FE256A-5C59-40A3-9611-0FA20FB1F290}" type="sibTrans" cxnId="{C7F1E08A-9651-4924-8D17-48820ECCDD25}">
      <dgm:prSet/>
      <dgm:spPr/>
      <dgm:t>
        <a:bodyPr/>
        <a:lstStyle/>
        <a:p>
          <a:pPr latinLnBrk="1"/>
          <a:endParaRPr lang="ko-KR" altLang="en-US"/>
        </a:p>
      </dgm:t>
    </dgm:pt>
    <dgm:pt modelId="{D263D3B7-3270-415F-BBB3-9A59AD5040BA}">
      <dgm:prSet phldrT="[Text]"/>
      <dgm:spPr/>
      <dgm:t>
        <a:bodyPr/>
        <a:lstStyle/>
        <a:p>
          <a:pPr latinLnBrk="1"/>
          <a:r>
            <a:rPr lang="en-US" altLang="ko-KR" dirty="0"/>
            <a:t>Azure SQL Database Managed Instance </a:t>
          </a:r>
          <a:r>
            <a:rPr lang="ko-KR" altLang="en-US" dirty="0"/>
            <a:t>생성</a:t>
          </a:r>
        </a:p>
      </dgm:t>
    </dgm:pt>
    <dgm:pt modelId="{CC3BBC85-A728-46A3-9E33-34B1F963B69E}" type="parTrans" cxnId="{484892BB-557F-4B87-ACA5-F0E18C5B134D}">
      <dgm:prSet/>
      <dgm:spPr/>
      <dgm:t>
        <a:bodyPr/>
        <a:lstStyle/>
        <a:p>
          <a:pPr latinLnBrk="1"/>
          <a:endParaRPr lang="ko-KR" altLang="en-US"/>
        </a:p>
      </dgm:t>
    </dgm:pt>
    <dgm:pt modelId="{A3F9778E-A2E9-49EC-B060-604C2014EC5D}" type="sibTrans" cxnId="{484892BB-557F-4B87-ACA5-F0E18C5B134D}">
      <dgm:prSet/>
      <dgm:spPr/>
      <dgm:t>
        <a:bodyPr/>
        <a:lstStyle/>
        <a:p>
          <a:pPr latinLnBrk="1"/>
          <a:endParaRPr lang="ko-KR" altLang="en-US"/>
        </a:p>
      </dgm:t>
    </dgm:pt>
    <dgm:pt modelId="{2F099F6D-0906-465D-93FA-E74FC9F4A4C3}">
      <dgm:prSet phldrT="[Text]"/>
      <dgm:spPr/>
      <dgm:t>
        <a:bodyPr/>
        <a:lstStyle/>
        <a:p>
          <a:pPr latinLnBrk="1"/>
          <a:r>
            <a:rPr lang="ko-KR" altLang="en-US" dirty="0"/>
            <a:t>인터넷 도메인 준비</a:t>
          </a:r>
        </a:p>
      </dgm:t>
    </dgm:pt>
    <dgm:pt modelId="{2E78B577-908E-4012-AF06-0A02CCBEDEAE}" type="parTrans" cxnId="{644BBF1A-0919-4775-8E8E-E75228CAEE4D}">
      <dgm:prSet/>
      <dgm:spPr/>
      <dgm:t>
        <a:bodyPr/>
        <a:lstStyle/>
        <a:p>
          <a:pPr latinLnBrk="1"/>
          <a:endParaRPr lang="ko-KR" altLang="en-US"/>
        </a:p>
      </dgm:t>
    </dgm:pt>
    <dgm:pt modelId="{4950C812-F359-4F63-BCCD-5A6D98330334}" type="sibTrans" cxnId="{644BBF1A-0919-4775-8E8E-E75228CAEE4D}">
      <dgm:prSet/>
      <dgm:spPr/>
      <dgm:t>
        <a:bodyPr/>
        <a:lstStyle/>
        <a:p>
          <a:pPr latinLnBrk="1"/>
          <a:endParaRPr lang="ko-KR" altLang="en-US"/>
        </a:p>
      </dgm:t>
    </dgm:pt>
    <dgm:pt modelId="{DDB8D0D4-67C8-4FAB-B3D2-434EA0FCF595}">
      <dgm:prSet phldrT="[Text]"/>
      <dgm:spPr/>
      <dgm:t>
        <a:bodyPr/>
        <a:lstStyle/>
        <a:p>
          <a:pPr latinLnBrk="1"/>
          <a:r>
            <a:rPr lang="en-US" altLang="ko-KR" dirty="0"/>
            <a:t>Azure Virtual Machine </a:t>
          </a:r>
          <a:r>
            <a:rPr lang="ko-KR" altLang="en-US" dirty="0"/>
            <a:t>생성</a:t>
          </a:r>
        </a:p>
      </dgm:t>
    </dgm:pt>
    <dgm:pt modelId="{E6F79DB2-F7AF-437C-A18F-8F8C3419BDC6}" type="parTrans" cxnId="{DDE56D35-03AB-4E21-A032-23C5F73589DD}">
      <dgm:prSet/>
      <dgm:spPr/>
      <dgm:t>
        <a:bodyPr/>
        <a:lstStyle/>
        <a:p>
          <a:pPr latinLnBrk="1"/>
          <a:endParaRPr lang="ko-KR" altLang="en-US"/>
        </a:p>
      </dgm:t>
    </dgm:pt>
    <dgm:pt modelId="{744BCF19-1ED8-45CF-87CF-853DF744273F}" type="sibTrans" cxnId="{DDE56D35-03AB-4E21-A032-23C5F73589DD}">
      <dgm:prSet/>
      <dgm:spPr/>
      <dgm:t>
        <a:bodyPr/>
        <a:lstStyle/>
        <a:p>
          <a:pPr latinLnBrk="1"/>
          <a:endParaRPr lang="ko-KR" altLang="en-US"/>
        </a:p>
      </dgm:t>
    </dgm:pt>
    <dgm:pt modelId="{BB6EFA47-32CB-46F2-A1FE-46BC3A17193E}">
      <dgm:prSet phldrT="[Text]"/>
      <dgm:spPr/>
      <dgm:t>
        <a:bodyPr/>
        <a:lstStyle/>
        <a:p>
          <a:pPr latinLnBrk="1"/>
          <a:r>
            <a:rPr lang="en-US" altLang="ko-KR" dirty="0"/>
            <a:t>AD </a:t>
          </a:r>
          <a:r>
            <a:rPr lang="ko-KR" altLang="en-US" dirty="0"/>
            <a:t>도메인 콘트롤러 설치</a:t>
          </a:r>
        </a:p>
      </dgm:t>
    </dgm:pt>
    <dgm:pt modelId="{DD329845-925E-4BFA-8564-8B78C826B6F3}" type="parTrans" cxnId="{21F48315-61F2-41B4-9797-E1D8B0B06A47}">
      <dgm:prSet/>
      <dgm:spPr/>
      <dgm:t>
        <a:bodyPr/>
        <a:lstStyle/>
        <a:p>
          <a:pPr latinLnBrk="1"/>
          <a:endParaRPr lang="ko-KR" altLang="en-US"/>
        </a:p>
      </dgm:t>
    </dgm:pt>
    <dgm:pt modelId="{3E155818-3AD1-4967-BDAF-F8272916C3BF}" type="sibTrans" cxnId="{21F48315-61F2-41B4-9797-E1D8B0B06A47}">
      <dgm:prSet/>
      <dgm:spPr/>
      <dgm:t>
        <a:bodyPr/>
        <a:lstStyle/>
        <a:p>
          <a:pPr latinLnBrk="1"/>
          <a:endParaRPr lang="ko-KR" altLang="en-US"/>
        </a:p>
      </dgm:t>
    </dgm:pt>
    <dgm:pt modelId="{3BDFE99F-367F-43EB-B528-68BC83AA49DC}">
      <dgm:prSet phldrT="[Text]"/>
      <dgm:spPr/>
      <dgm:t>
        <a:bodyPr/>
        <a:lstStyle/>
        <a:p>
          <a:pPr latinLnBrk="1"/>
          <a:r>
            <a:rPr lang="en-US" altLang="ko-KR" dirty="0"/>
            <a:t>AD </a:t>
          </a:r>
          <a:r>
            <a:rPr lang="ko-KR" altLang="en-US" dirty="0"/>
            <a:t>도메인 서버 조인</a:t>
          </a:r>
        </a:p>
      </dgm:t>
    </dgm:pt>
    <dgm:pt modelId="{0782145D-2805-4BB4-8655-3BEC4F2EB61C}" type="parTrans" cxnId="{430D9658-C5A1-4EA5-8E34-D23743692DE5}">
      <dgm:prSet/>
      <dgm:spPr/>
      <dgm:t>
        <a:bodyPr/>
        <a:lstStyle/>
        <a:p>
          <a:pPr latinLnBrk="1"/>
          <a:endParaRPr lang="ko-KR" altLang="en-US"/>
        </a:p>
      </dgm:t>
    </dgm:pt>
    <dgm:pt modelId="{7389F839-9AE1-424C-BE2F-6B22F582173D}" type="sibTrans" cxnId="{430D9658-C5A1-4EA5-8E34-D23743692DE5}">
      <dgm:prSet/>
      <dgm:spPr/>
      <dgm:t>
        <a:bodyPr/>
        <a:lstStyle/>
        <a:p>
          <a:pPr latinLnBrk="1"/>
          <a:endParaRPr lang="ko-KR" altLang="en-US"/>
        </a:p>
      </dgm:t>
    </dgm:pt>
    <dgm:pt modelId="{0FE7A288-9BBE-4E95-B0AF-C10C03E6D5EB}">
      <dgm:prSet phldrT="[Text]"/>
      <dgm:spPr/>
      <dgm:t>
        <a:bodyPr/>
        <a:lstStyle/>
        <a:p>
          <a:pPr latinLnBrk="1"/>
          <a:r>
            <a:rPr lang="en-US" altLang="ko-KR" dirty="0"/>
            <a:t>Digicert </a:t>
          </a:r>
          <a:r>
            <a:rPr lang="ko-KR" altLang="en-US" dirty="0"/>
            <a:t>인증서 준비</a:t>
          </a:r>
        </a:p>
      </dgm:t>
    </dgm:pt>
    <dgm:pt modelId="{C7C4DD3A-35E6-4CB4-AA1C-137B16D67661}" type="parTrans" cxnId="{9440BB43-18DE-4F9C-8FF9-FDA1406C3E85}">
      <dgm:prSet/>
      <dgm:spPr/>
      <dgm:t>
        <a:bodyPr/>
        <a:lstStyle/>
        <a:p>
          <a:pPr latinLnBrk="1"/>
          <a:endParaRPr lang="ko-KR" altLang="en-US"/>
        </a:p>
      </dgm:t>
    </dgm:pt>
    <dgm:pt modelId="{95DDA3EC-B1C1-4E00-B6D0-80C4C27AF8E4}" type="sibTrans" cxnId="{9440BB43-18DE-4F9C-8FF9-FDA1406C3E85}">
      <dgm:prSet/>
      <dgm:spPr/>
      <dgm:t>
        <a:bodyPr/>
        <a:lstStyle/>
        <a:p>
          <a:pPr latinLnBrk="1"/>
          <a:endParaRPr lang="ko-KR" altLang="en-US"/>
        </a:p>
      </dgm:t>
    </dgm:pt>
    <dgm:pt modelId="{0A0563B7-9CF6-4807-A149-E42A3A60541E}">
      <dgm:prSet phldrT="[Text]"/>
      <dgm:spPr/>
      <dgm:t>
        <a:bodyPr/>
        <a:lstStyle/>
        <a:p>
          <a:pPr latinLnBrk="1"/>
          <a:r>
            <a:rPr lang="ko-KR" altLang="en-US" dirty="0"/>
            <a:t>준비</a:t>
          </a:r>
        </a:p>
      </dgm:t>
    </dgm:pt>
    <dgm:pt modelId="{EEC569E7-502C-4266-A69A-0092F0FB9BE6}" type="parTrans" cxnId="{ED465B96-B7E1-4ABC-85CB-CC59D64B1104}">
      <dgm:prSet/>
      <dgm:spPr/>
      <dgm:t>
        <a:bodyPr/>
        <a:lstStyle/>
        <a:p>
          <a:pPr latinLnBrk="1"/>
          <a:endParaRPr lang="ko-KR" altLang="en-US"/>
        </a:p>
      </dgm:t>
    </dgm:pt>
    <dgm:pt modelId="{A839FAAE-AC91-481B-A8BA-A151E9AF11A8}" type="sibTrans" cxnId="{ED465B96-B7E1-4ABC-85CB-CC59D64B1104}">
      <dgm:prSet/>
      <dgm:spPr/>
      <dgm:t>
        <a:bodyPr/>
        <a:lstStyle/>
        <a:p>
          <a:pPr latinLnBrk="1"/>
          <a:endParaRPr lang="ko-KR" altLang="en-US"/>
        </a:p>
      </dgm:t>
    </dgm:pt>
    <dgm:pt modelId="{99613CBC-9BFC-405C-A8FE-9F99ACC9AF02}">
      <dgm:prSet phldrT="[Text]"/>
      <dgm:spPr/>
      <dgm:t>
        <a:bodyPr/>
        <a:lstStyle/>
        <a:p>
          <a:pPr latinLnBrk="1"/>
          <a:r>
            <a:rPr lang="en-US" altLang="ko-KR" dirty="0"/>
            <a:t>SharePoint</a:t>
          </a:r>
          <a:r>
            <a:rPr lang="ko-KR" altLang="en-US" dirty="0"/>
            <a:t> 서버 설치</a:t>
          </a:r>
        </a:p>
      </dgm:t>
    </dgm:pt>
    <dgm:pt modelId="{E1F40162-791D-4375-BACE-4F7255D21AAF}" type="parTrans" cxnId="{569D3079-CB9D-4021-8E18-7E3E5AF36A8F}">
      <dgm:prSet/>
      <dgm:spPr/>
      <dgm:t>
        <a:bodyPr/>
        <a:lstStyle/>
        <a:p>
          <a:pPr latinLnBrk="1"/>
          <a:endParaRPr lang="ko-KR" altLang="en-US"/>
        </a:p>
      </dgm:t>
    </dgm:pt>
    <dgm:pt modelId="{B2C5697E-D51D-4EE3-B0E2-91B8785D3DC9}" type="sibTrans" cxnId="{569D3079-CB9D-4021-8E18-7E3E5AF36A8F}">
      <dgm:prSet/>
      <dgm:spPr/>
      <dgm:t>
        <a:bodyPr/>
        <a:lstStyle/>
        <a:p>
          <a:pPr latinLnBrk="1"/>
          <a:endParaRPr lang="ko-KR" altLang="en-US"/>
        </a:p>
      </dgm:t>
    </dgm:pt>
    <dgm:pt modelId="{E19776E2-1192-44A9-B072-297C5B201858}">
      <dgm:prSet phldrT="[Text]"/>
      <dgm:spPr/>
      <dgm:t>
        <a:bodyPr/>
        <a:lstStyle/>
        <a:p>
          <a:pPr latinLnBrk="1"/>
          <a:r>
            <a:rPr lang="en-US" altLang="ko-KR" dirty="0"/>
            <a:t>Office Online </a:t>
          </a:r>
          <a:r>
            <a:rPr lang="ko-KR" altLang="en-US" dirty="0"/>
            <a:t>서버 설치</a:t>
          </a:r>
        </a:p>
      </dgm:t>
    </dgm:pt>
    <dgm:pt modelId="{403D78B8-2B26-43E8-BE20-1435BB1A80FA}" type="parTrans" cxnId="{20A706A6-45AA-41BB-A927-2A423F49D7F1}">
      <dgm:prSet/>
      <dgm:spPr/>
      <dgm:t>
        <a:bodyPr/>
        <a:lstStyle/>
        <a:p>
          <a:pPr latinLnBrk="1"/>
          <a:endParaRPr lang="ko-KR" altLang="en-US"/>
        </a:p>
      </dgm:t>
    </dgm:pt>
    <dgm:pt modelId="{2B89705C-38FB-4AD6-A42D-0B2F60920092}" type="sibTrans" cxnId="{20A706A6-45AA-41BB-A927-2A423F49D7F1}">
      <dgm:prSet/>
      <dgm:spPr/>
      <dgm:t>
        <a:bodyPr/>
        <a:lstStyle/>
        <a:p>
          <a:pPr latinLnBrk="1"/>
          <a:endParaRPr lang="ko-KR" altLang="en-US"/>
        </a:p>
      </dgm:t>
    </dgm:pt>
    <dgm:pt modelId="{C41F7ACC-CB24-437A-ACC8-1FE563B76236}">
      <dgm:prSet phldrT="[Text]"/>
      <dgm:spPr/>
      <dgm:t>
        <a:bodyPr/>
        <a:lstStyle/>
        <a:p>
          <a:pPr latinLnBrk="1"/>
          <a:r>
            <a:rPr lang="en-US" altLang="ko-KR" dirty="0"/>
            <a:t>SE </a:t>
          </a:r>
          <a:r>
            <a:rPr lang="ko-KR" altLang="en-US" dirty="0"/>
            <a:t>버전</a:t>
          </a:r>
          <a:r>
            <a:rPr lang="en-US" altLang="ko-KR" dirty="0"/>
            <a:t> </a:t>
          </a:r>
          <a:r>
            <a:rPr lang="ko-KR" altLang="en-US" dirty="0"/>
            <a:t>다운로드</a:t>
          </a:r>
        </a:p>
      </dgm:t>
    </dgm:pt>
    <dgm:pt modelId="{B66282FB-5493-4199-B64E-062773E90177}" type="parTrans" cxnId="{A151F201-EBD3-4DED-A1B5-80E56660FFC9}">
      <dgm:prSet/>
      <dgm:spPr/>
      <dgm:t>
        <a:bodyPr/>
        <a:lstStyle/>
        <a:p>
          <a:pPr latinLnBrk="1"/>
          <a:endParaRPr lang="ko-KR" altLang="en-US"/>
        </a:p>
      </dgm:t>
    </dgm:pt>
    <dgm:pt modelId="{BBA07CB5-78E4-4316-8327-D7D85D746270}" type="sibTrans" cxnId="{A151F201-EBD3-4DED-A1B5-80E56660FFC9}">
      <dgm:prSet/>
      <dgm:spPr/>
      <dgm:t>
        <a:bodyPr/>
        <a:lstStyle/>
        <a:p>
          <a:pPr latinLnBrk="1"/>
          <a:endParaRPr lang="ko-KR" altLang="en-US"/>
        </a:p>
      </dgm:t>
    </dgm:pt>
    <dgm:pt modelId="{B7B00DBA-2A0D-4C3F-80F2-C7B92C96570D}">
      <dgm:prSet phldrT="[Text]"/>
      <dgm:spPr/>
      <dgm:t>
        <a:bodyPr/>
        <a:lstStyle/>
        <a:p>
          <a:pPr latinLnBrk="1"/>
          <a:r>
            <a:rPr lang="en-US" altLang="ko-KR" dirty="0"/>
            <a:t>Prerequisites </a:t>
          </a:r>
          <a:r>
            <a:rPr lang="ko-KR" altLang="en-US" dirty="0"/>
            <a:t>설치</a:t>
          </a:r>
        </a:p>
      </dgm:t>
    </dgm:pt>
    <dgm:pt modelId="{5DDFCBB8-4E37-4A58-AC7A-828C45924759}" type="parTrans" cxnId="{06E6F75B-8B04-4163-A879-FA171C5B0E1A}">
      <dgm:prSet/>
      <dgm:spPr/>
      <dgm:t>
        <a:bodyPr/>
        <a:lstStyle/>
        <a:p>
          <a:pPr latinLnBrk="1"/>
          <a:endParaRPr lang="ko-KR" altLang="en-US"/>
        </a:p>
      </dgm:t>
    </dgm:pt>
    <dgm:pt modelId="{B13F37AB-3B05-467E-98FB-1450FC0B8401}" type="sibTrans" cxnId="{06E6F75B-8B04-4163-A879-FA171C5B0E1A}">
      <dgm:prSet/>
      <dgm:spPr/>
      <dgm:t>
        <a:bodyPr/>
        <a:lstStyle/>
        <a:p>
          <a:pPr latinLnBrk="1"/>
          <a:endParaRPr lang="ko-KR" altLang="en-US"/>
        </a:p>
      </dgm:t>
    </dgm:pt>
    <dgm:pt modelId="{DE00AB49-82FE-4777-9674-586097F5EA55}">
      <dgm:prSet phldrT="[Text]"/>
      <dgm:spPr/>
      <dgm:t>
        <a:bodyPr/>
        <a:lstStyle/>
        <a:p>
          <a:pPr latinLnBrk="1"/>
          <a:r>
            <a:rPr lang="ko-KR" altLang="en-US" dirty="0"/>
            <a:t>미디어 설치</a:t>
          </a:r>
        </a:p>
      </dgm:t>
    </dgm:pt>
    <dgm:pt modelId="{4B92AA25-BD6A-496E-88BA-E29A88C67C14}" type="parTrans" cxnId="{106D3711-858B-4A2F-B6C7-7E5AF01DA596}">
      <dgm:prSet/>
      <dgm:spPr/>
      <dgm:t>
        <a:bodyPr/>
        <a:lstStyle/>
        <a:p>
          <a:pPr latinLnBrk="1"/>
          <a:endParaRPr lang="ko-KR" altLang="en-US"/>
        </a:p>
      </dgm:t>
    </dgm:pt>
    <dgm:pt modelId="{56ECD1AA-F84A-46E0-ADFF-C3940B2FEC5D}" type="sibTrans" cxnId="{106D3711-858B-4A2F-B6C7-7E5AF01DA596}">
      <dgm:prSet/>
      <dgm:spPr/>
      <dgm:t>
        <a:bodyPr/>
        <a:lstStyle/>
        <a:p>
          <a:pPr latinLnBrk="1"/>
          <a:endParaRPr lang="ko-KR" altLang="en-US"/>
        </a:p>
      </dgm:t>
    </dgm:pt>
    <dgm:pt modelId="{2F099823-81C3-4D4F-AD08-E76E30B47638}">
      <dgm:prSet phldrT="[Text]"/>
      <dgm:spPr/>
      <dgm:t>
        <a:bodyPr/>
        <a:lstStyle/>
        <a:p>
          <a:pPr latinLnBrk="1"/>
          <a:r>
            <a:rPr lang="ko-KR" altLang="en-US" dirty="0"/>
            <a:t>언어팩 설치</a:t>
          </a:r>
        </a:p>
      </dgm:t>
    </dgm:pt>
    <dgm:pt modelId="{ED3B83C7-9571-4733-BD72-749E0B54DFD2}" type="parTrans" cxnId="{D3C7B1B8-8F46-4255-9917-CD11ADC0C929}">
      <dgm:prSet/>
      <dgm:spPr/>
      <dgm:t>
        <a:bodyPr/>
        <a:lstStyle/>
        <a:p>
          <a:pPr latinLnBrk="1"/>
          <a:endParaRPr lang="ko-KR" altLang="en-US"/>
        </a:p>
      </dgm:t>
    </dgm:pt>
    <dgm:pt modelId="{E2AFBB96-8A97-4903-A6EC-B90DDBA6E19D}" type="sibTrans" cxnId="{D3C7B1B8-8F46-4255-9917-CD11ADC0C929}">
      <dgm:prSet/>
      <dgm:spPr/>
      <dgm:t>
        <a:bodyPr/>
        <a:lstStyle/>
        <a:p>
          <a:pPr latinLnBrk="1"/>
          <a:endParaRPr lang="ko-KR" altLang="en-US"/>
        </a:p>
      </dgm:t>
    </dgm:pt>
    <dgm:pt modelId="{1407FCEF-B7F9-4F75-B3C2-4EA970EA839B}">
      <dgm:prSet phldrT="[Text]"/>
      <dgm:spPr/>
      <dgm:t>
        <a:bodyPr/>
        <a:lstStyle/>
        <a:p>
          <a:pPr latinLnBrk="1"/>
          <a:r>
            <a:rPr lang="ko-KR" altLang="en-US" dirty="0"/>
            <a:t>누적 업데이트 설치</a:t>
          </a:r>
        </a:p>
      </dgm:t>
    </dgm:pt>
    <dgm:pt modelId="{1B746D85-1D70-4AD8-8441-36D643645E1A}" type="parTrans" cxnId="{C235F6E4-842B-4B6D-B884-F57C9412E103}">
      <dgm:prSet/>
      <dgm:spPr/>
      <dgm:t>
        <a:bodyPr/>
        <a:lstStyle/>
        <a:p>
          <a:pPr latinLnBrk="1"/>
          <a:endParaRPr lang="ko-KR" altLang="en-US"/>
        </a:p>
      </dgm:t>
    </dgm:pt>
    <dgm:pt modelId="{9512C144-5E86-4846-95E5-050555A6975D}" type="sibTrans" cxnId="{C235F6E4-842B-4B6D-B884-F57C9412E103}">
      <dgm:prSet/>
      <dgm:spPr/>
      <dgm:t>
        <a:bodyPr/>
        <a:lstStyle/>
        <a:p>
          <a:pPr latinLnBrk="1"/>
          <a:endParaRPr lang="ko-KR" altLang="en-US"/>
        </a:p>
      </dgm:t>
    </dgm:pt>
    <dgm:pt modelId="{2351B6B9-5E99-4947-8C6F-2BB2A40BDCA3}">
      <dgm:prSet phldrT="[Text]"/>
      <dgm:spPr/>
      <dgm:t>
        <a:bodyPr/>
        <a:lstStyle/>
        <a:p>
          <a:pPr latinLnBrk="1"/>
          <a:r>
            <a:rPr lang="en-US" altLang="ko-KR" dirty="0"/>
            <a:t>Prerequisites </a:t>
          </a:r>
          <a:r>
            <a:rPr lang="ko-KR" altLang="en-US" dirty="0"/>
            <a:t>설치</a:t>
          </a:r>
        </a:p>
      </dgm:t>
    </dgm:pt>
    <dgm:pt modelId="{7C1EA71C-47FB-4A7A-9FCE-ED6A645B32CC}" type="parTrans" cxnId="{72F60E90-CC28-4D55-919D-FF14AC753AC7}">
      <dgm:prSet/>
      <dgm:spPr/>
      <dgm:t>
        <a:bodyPr/>
        <a:lstStyle/>
        <a:p>
          <a:pPr latinLnBrk="1"/>
          <a:endParaRPr lang="ko-KR" altLang="en-US"/>
        </a:p>
      </dgm:t>
    </dgm:pt>
    <dgm:pt modelId="{02BEFF8B-226E-42A7-9CC4-BA689062F641}" type="sibTrans" cxnId="{72F60E90-CC28-4D55-919D-FF14AC753AC7}">
      <dgm:prSet/>
      <dgm:spPr/>
      <dgm:t>
        <a:bodyPr/>
        <a:lstStyle/>
        <a:p>
          <a:pPr latinLnBrk="1"/>
          <a:endParaRPr lang="ko-KR" altLang="en-US"/>
        </a:p>
      </dgm:t>
    </dgm:pt>
    <dgm:pt modelId="{E1739129-E2FB-407C-B2AB-20D5853A9EF0}">
      <dgm:prSet phldrT="[Text]"/>
      <dgm:spPr/>
      <dgm:t>
        <a:bodyPr/>
        <a:lstStyle/>
        <a:p>
          <a:pPr latinLnBrk="1"/>
          <a:r>
            <a:rPr lang="ko-KR" altLang="en-US" dirty="0"/>
            <a:t>미디어 설치</a:t>
          </a:r>
        </a:p>
      </dgm:t>
    </dgm:pt>
    <dgm:pt modelId="{F584154E-DE92-4CFB-9C9A-5B9BCF4E806E}" type="parTrans" cxnId="{FC9EE804-2247-4A35-BB92-CCDF7E5679AB}">
      <dgm:prSet/>
      <dgm:spPr/>
      <dgm:t>
        <a:bodyPr/>
        <a:lstStyle/>
        <a:p>
          <a:pPr latinLnBrk="1"/>
          <a:endParaRPr lang="ko-KR" altLang="en-US"/>
        </a:p>
      </dgm:t>
    </dgm:pt>
    <dgm:pt modelId="{312C764D-01B4-4D5E-8933-B4A72EF6C580}" type="sibTrans" cxnId="{FC9EE804-2247-4A35-BB92-CCDF7E5679AB}">
      <dgm:prSet/>
      <dgm:spPr/>
      <dgm:t>
        <a:bodyPr/>
        <a:lstStyle/>
        <a:p>
          <a:pPr latinLnBrk="1"/>
          <a:endParaRPr lang="ko-KR" altLang="en-US"/>
        </a:p>
      </dgm:t>
    </dgm:pt>
    <dgm:pt modelId="{82AAC20F-D247-4EFE-A97A-23D1EE9C6A3A}">
      <dgm:prSet phldrT="[Text]"/>
      <dgm:spPr/>
      <dgm:t>
        <a:bodyPr/>
        <a:lstStyle/>
        <a:p>
          <a:pPr latinLnBrk="1"/>
          <a:r>
            <a:rPr lang="ko-KR" altLang="en-US" dirty="0"/>
            <a:t>언어팩 설치</a:t>
          </a:r>
        </a:p>
      </dgm:t>
    </dgm:pt>
    <dgm:pt modelId="{7DA796E1-89DB-4A41-8E46-4A5D5588D0EC}" type="parTrans" cxnId="{D445A303-2A6F-4CDB-BC51-814EFB564F16}">
      <dgm:prSet/>
      <dgm:spPr/>
      <dgm:t>
        <a:bodyPr/>
        <a:lstStyle/>
        <a:p>
          <a:pPr latinLnBrk="1"/>
          <a:endParaRPr lang="ko-KR" altLang="en-US"/>
        </a:p>
      </dgm:t>
    </dgm:pt>
    <dgm:pt modelId="{AED43023-D545-4501-AB64-DCE8280F0888}" type="sibTrans" cxnId="{D445A303-2A6F-4CDB-BC51-814EFB564F16}">
      <dgm:prSet/>
      <dgm:spPr/>
      <dgm:t>
        <a:bodyPr/>
        <a:lstStyle/>
        <a:p>
          <a:pPr latinLnBrk="1"/>
          <a:endParaRPr lang="ko-KR" altLang="en-US"/>
        </a:p>
      </dgm:t>
    </dgm:pt>
    <dgm:pt modelId="{C64B8008-A594-42E3-A952-556F6E1910C6}">
      <dgm:prSet phldrT="[Text]"/>
      <dgm:spPr/>
      <dgm:t>
        <a:bodyPr/>
        <a:lstStyle/>
        <a:p>
          <a:pPr latinLnBrk="1"/>
          <a:r>
            <a:rPr lang="ko-KR" altLang="en-US" dirty="0"/>
            <a:t>업데이트 설치</a:t>
          </a:r>
        </a:p>
      </dgm:t>
    </dgm:pt>
    <dgm:pt modelId="{94D3FAA1-0D70-4DF4-89BB-038355D72DFC}" type="parTrans" cxnId="{86506380-22F7-4F64-AFDC-BD569C5E04B2}">
      <dgm:prSet/>
      <dgm:spPr/>
      <dgm:t>
        <a:bodyPr/>
        <a:lstStyle/>
        <a:p>
          <a:pPr latinLnBrk="1"/>
          <a:endParaRPr lang="ko-KR" altLang="en-US"/>
        </a:p>
      </dgm:t>
    </dgm:pt>
    <dgm:pt modelId="{2AD17BAA-BE0F-4732-A9C8-2353E466D634}" type="sibTrans" cxnId="{86506380-22F7-4F64-AFDC-BD569C5E04B2}">
      <dgm:prSet/>
      <dgm:spPr/>
      <dgm:t>
        <a:bodyPr/>
        <a:lstStyle/>
        <a:p>
          <a:pPr latinLnBrk="1"/>
          <a:endParaRPr lang="ko-KR" altLang="en-US"/>
        </a:p>
      </dgm:t>
    </dgm:pt>
    <dgm:pt modelId="{A606B9B4-B8A3-4E20-A0D7-81BB6AE77A5F}">
      <dgm:prSet phldrT="[Text]"/>
      <dgm:spPr/>
      <dgm:t>
        <a:bodyPr/>
        <a:lstStyle/>
        <a:p>
          <a:pPr latinLnBrk="1"/>
          <a:r>
            <a:rPr lang="en-US" altLang="ko-KR" dirty="0"/>
            <a:t>SQL Managed Instance </a:t>
          </a:r>
          <a:r>
            <a:rPr lang="ko-KR" altLang="en-US" dirty="0"/>
            <a:t>연결테스트</a:t>
          </a:r>
        </a:p>
      </dgm:t>
    </dgm:pt>
    <dgm:pt modelId="{D3E9DD8D-791C-459E-BA85-EA0E5B90AA62}" type="parTrans" cxnId="{4E312716-3C17-427C-A2FA-6DA259C264A7}">
      <dgm:prSet/>
      <dgm:spPr/>
      <dgm:t>
        <a:bodyPr/>
        <a:lstStyle/>
        <a:p>
          <a:pPr latinLnBrk="1"/>
          <a:endParaRPr lang="ko-KR" altLang="en-US"/>
        </a:p>
      </dgm:t>
    </dgm:pt>
    <dgm:pt modelId="{E89C3934-7CA5-4C91-B742-D0CCBED491AB}" type="sibTrans" cxnId="{4E312716-3C17-427C-A2FA-6DA259C264A7}">
      <dgm:prSet/>
      <dgm:spPr/>
      <dgm:t>
        <a:bodyPr/>
        <a:lstStyle/>
        <a:p>
          <a:pPr latinLnBrk="1"/>
          <a:endParaRPr lang="ko-KR" altLang="en-US"/>
        </a:p>
      </dgm:t>
    </dgm:pt>
    <dgm:pt modelId="{89FE32F1-54CB-431B-888C-97FA6B56B34D}">
      <dgm:prSet phldrT="[Text]"/>
      <dgm:spPr/>
      <dgm:t>
        <a:bodyPr/>
        <a:lstStyle/>
        <a:p>
          <a:pPr latinLnBrk="1"/>
          <a:r>
            <a:rPr lang="en-US" altLang="ko-KR" dirty="0"/>
            <a:t>SQL Management Studio </a:t>
          </a:r>
          <a:r>
            <a:rPr lang="ko-KR" altLang="en-US" dirty="0"/>
            <a:t>설치</a:t>
          </a:r>
        </a:p>
      </dgm:t>
    </dgm:pt>
    <dgm:pt modelId="{3AD7D0DA-6339-4150-B428-C79F5D386221}" type="parTrans" cxnId="{0FCF38FC-F3B3-4E61-88E9-F0B813CC931A}">
      <dgm:prSet/>
      <dgm:spPr/>
      <dgm:t>
        <a:bodyPr/>
        <a:lstStyle/>
        <a:p>
          <a:pPr latinLnBrk="1"/>
          <a:endParaRPr lang="ko-KR" altLang="en-US"/>
        </a:p>
      </dgm:t>
    </dgm:pt>
    <dgm:pt modelId="{8DF1587E-4E4E-41F3-99AF-7CCB0E77097C}" type="sibTrans" cxnId="{0FCF38FC-F3B3-4E61-88E9-F0B813CC931A}">
      <dgm:prSet/>
      <dgm:spPr/>
      <dgm:t>
        <a:bodyPr/>
        <a:lstStyle/>
        <a:p>
          <a:pPr latinLnBrk="1"/>
          <a:endParaRPr lang="ko-KR" altLang="en-US"/>
        </a:p>
      </dgm:t>
    </dgm:pt>
    <dgm:pt modelId="{28F46AD7-6838-43F3-BF0F-67F72C27F1FC}">
      <dgm:prSet phldrT="[Text]"/>
      <dgm:spPr/>
      <dgm:t>
        <a:bodyPr/>
        <a:lstStyle/>
        <a:p>
          <a:pPr latinLnBrk="1"/>
          <a:r>
            <a:rPr lang="en-US" altLang="ko-KR" dirty="0"/>
            <a:t>SharePoint </a:t>
          </a:r>
          <a:r>
            <a:rPr lang="ko-KR" altLang="en-US" dirty="0"/>
            <a:t>서버 팜 구성</a:t>
          </a:r>
        </a:p>
      </dgm:t>
    </dgm:pt>
    <dgm:pt modelId="{3804E1D3-11CC-4959-9019-F318D1B6E74B}" type="parTrans" cxnId="{B3AB1E49-B907-4841-9737-A1DED7C6C9CB}">
      <dgm:prSet/>
      <dgm:spPr/>
      <dgm:t>
        <a:bodyPr/>
        <a:lstStyle/>
        <a:p>
          <a:pPr latinLnBrk="1"/>
          <a:endParaRPr lang="ko-KR" altLang="en-US"/>
        </a:p>
      </dgm:t>
    </dgm:pt>
    <dgm:pt modelId="{75F4FD7E-66D2-46CE-88E9-75A6CAEB0734}" type="sibTrans" cxnId="{B3AB1E49-B907-4841-9737-A1DED7C6C9CB}">
      <dgm:prSet/>
      <dgm:spPr/>
      <dgm:t>
        <a:bodyPr/>
        <a:lstStyle/>
        <a:p>
          <a:pPr latinLnBrk="1"/>
          <a:endParaRPr lang="ko-KR" altLang="en-US"/>
        </a:p>
      </dgm:t>
    </dgm:pt>
    <dgm:pt modelId="{09E1ACB5-67D9-4B39-AC79-CA2C6713D0AB}">
      <dgm:prSet phldrT="[Text]"/>
      <dgm:spPr/>
      <dgm:t>
        <a:bodyPr/>
        <a:lstStyle/>
        <a:p>
          <a:pPr latinLnBrk="1"/>
          <a:r>
            <a:rPr lang="en-US" altLang="ko-KR" dirty="0"/>
            <a:t>SharePoint Config DB </a:t>
          </a:r>
          <a:r>
            <a:rPr lang="ko-KR" altLang="en-US" dirty="0"/>
            <a:t>수동생성</a:t>
          </a:r>
        </a:p>
      </dgm:t>
    </dgm:pt>
    <dgm:pt modelId="{8EDBC42A-9259-4F28-9FB1-6D367830183F}" type="parTrans" cxnId="{FE4CF871-961C-4923-AD28-C4EA0C85A647}">
      <dgm:prSet/>
      <dgm:spPr/>
      <dgm:t>
        <a:bodyPr/>
        <a:lstStyle/>
        <a:p>
          <a:pPr latinLnBrk="1"/>
          <a:endParaRPr lang="ko-KR" altLang="en-US"/>
        </a:p>
      </dgm:t>
    </dgm:pt>
    <dgm:pt modelId="{894F1E2E-A341-462D-BB97-CD0CFE8B0A95}" type="sibTrans" cxnId="{FE4CF871-961C-4923-AD28-C4EA0C85A647}">
      <dgm:prSet/>
      <dgm:spPr/>
      <dgm:t>
        <a:bodyPr/>
        <a:lstStyle/>
        <a:p>
          <a:pPr latinLnBrk="1"/>
          <a:endParaRPr lang="ko-KR" altLang="en-US"/>
        </a:p>
      </dgm:t>
    </dgm:pt>
    <dgm:pt modelId="{9820234A-5F74-4D60-A885-7C8844E34E9E}">
      <dgm:prSet phldrT="[Text]"/>
      <dgm:spPr/>
      <dgm:t>
        <a:bodyPr/>
        <a:lstStyle/>
        <a:p>
          <a:pPr latinLnBrk="1"/>
          <a:r>
            <a:rPr lang="en-US" altLang="ko-KR" dirty="0"/>
            <a:t>SharePoint </a:t>
          </a:r>
          <a:r>
            <a:rPr lang="ko-KR" altLang="en-US" dirty="0"/>
            <a:t>제품 구성 마법사 구동 </a:t>
          </a:r>
          <a:r>
            <a:rPr lang="en-US" altLang="ko-KR" dirty="0"/>
            <a:t>(</a:t>
          </a:r>
          <a:r>
            <a:rPr lang="ko-KR" altLang="en-US" dirty="0"/>
            <a:t>팜 생성</a:t>
          </a:r>
          <a:r>
            <a:rPr lang="en-US" altLang="ko-KR" dirty="0"/>
            <a:t>)</a:t>
          </a:r>
          <a:endParaRPr lang="ko-KR" altLang="en-US" dirty="0"/>
        </a:p>
      </dgm:t>
    </dgm:pt>
    <dgm:pt modelId="{E58B6916-DA3F-46E2-99EE-CC3A53398BF6}" type="parTrans" cxnId="{02C831BA-F063-4E3C-8991-B83089D802E8}">
      <dgm:prSet/>
      <dgm:spPr/>
      <dgm:t>
        <a:bodyPr/>
        <a:lstStyle/>
        <a:p>
          <a:pPr latinLnBrk="1"/>
          <a:endParaRPr lang="ko-KR" altLang="en-US"/>
        </a:p>
      </dgm:t>
    </dgm:pt>
    <dgm:pt modelId="{56482A27-A7F1-4292-9028-F9EADC941A65}" type="sibTrans" cxnId="{02C831BA-F063-4E3C-8991-B83089D802E8}">
      <dgm:prSet/>
      <dgm:spPr/>
      <dgm:t>
        <a:bodyPr/>
        <a:lstStyle/>
        <a:p>
          <a:pPr latinLnBrk="1"/>
          <a:endParaRPr lang="ko-KR" altLang="en-US"/>
        </a:p>
      </dgm:t>
    </dgm:pt>
    <dgm:pt modelId="{FEDC65BF-093E-43C0-B36D-9EC1B9211BC8}">
      <dgm:prSet phldrT="[Text]"/>
      <dgm:spPr/>
      <dgm:t>
        <a:bodyPr/>
        <a:lstStyle/>
        <a:p>
          <a:pPr latinLnBrk="1"/>
          <a:r>
            <a:rPr lang="ko-KR" altLang="en-US" dirty="0"/>
            <a:t>중앙관리 사이트 점검</a:t>
          </a:r>
        </a:p>
      </dgm:t>
    </dgm:pt>
    <dgm:pt modelId="{4E72DC57-1C09-4228-84E2-33DFFDBA2919}" type="parTrans" cxnId="{C35B3A04-F260-48B2-88D9-34C805294310}">
      <dgm:prSet/>
      <dgm:spPr/>
      <dgm:t>
        <a:bodyPr/>
        <a:lstStyle/>
        <a:p>
          <a:pPr latinLnBrk="1"/>
          <a:endParaRPr lang="ko-KR" altLang="en-US"/>
        </a:p>
      </dgm:t>
    </dgm:pt>
    <dgm:pt modelId="{C55F9E36-2E67-492A-8025-F0EA8426D0F7}" type="sibTrans" cxnId="{C35B3A04-F260-48B2-88D9-34C805294310}">
      <dgm:prSet/>
      <dgm:spPr/>
      <dgm:t>
        <a:bodyPr/>
        <a:lstStyle/>
        <a:p>
          <a:pPr latinLnBrk="1"/>
          <a:endParaRPr lang="ko-KR" altLang="en-US"/>
        </a:p>
      </dgm:t>
    </dgm:pt>
    <dgm:pt modelId="{C64083B9-2F1C-4016-8424-A88804369F49}">
      <dgm:prSet phldrT="[Text]"/>
      <dgm:spPr/>
      <dgm:t>
        <a:bodyPr/>
        <a:lstStyle/>
        <a:p>
          <a:pPr latinLnBrk="1"/>
          <a:r>
            <a:rPr lang="en-US" altLang="ko-KR" dirty="0"/>
            <a:t>SharePoint </a:t>
          </a:r>
          <a:r>
            <a:rPr lang="ko-KR" altLang="en-US" dirty="0"/>
            <a:t>웹 어플리케이션 생성</a:t>
          </a:r>
        </a:p>
      </dgm:t>
    </dgm:pt>
    <dgm:pt modelId="{8193D0D3-EA3B-4D5E-B6AF-824FAED0806C}" type="parTrans" cxnId="{A948E8B3-5406-44C5-92ED-2417A844399C}">
      <dgm:prSet/>
      <dgm:spPr/>
      <dgm:t>
        <a:bodyPr/>
        <a:lstStyle/>
        <a:p>
          <a:pPr latinLnBrk="1"/>
          <a:endParaRPr lang="ko-KR" altLang="en-US"/>
        </a:p>
      </dgm:t>
    </dgm:pt>
    <dgm:pt modelId="{D959E02F-5D83-4A73-8F41-F2CA39CAF4E2}" type="sibTrans" cxnId="{A948E8B3-5406-44C5-92ED-2417A844399C}">
      <dgm:prSet/>
      <dgm:spPr/>
      <dgm:t>
        <a:bodyPr/>
        <a:lstStyle/>
        <a:p>
          <a:pPr latinLnBrk="1"/>
          <a:endParaRPr lang="ko-KR" altLang="en-US"/>
        </a:p>
      </dgm:t>
    </dgm:pt>
    <dgm:pt modelId="{5B6BF6A6-EBF6-4EBE-801E-C72E8FB44A21}">
      <dgm:prSet phldrT="[Text]"/>
      <dgm:spPr/>
      <dgm:t>
        <a:bodyPr/>
        <a:lstStyle/>
        <a:p>
          <a:pPr latinLnBrk="1"/>
          <a:r>
            <a:rPr lang="ko-KR" altLang="en-US" dirty="0"/>
            <a:t>테스트용 </a:t>
          </a:r>
          <a:r>
            <a:rPr lang="en-US" altLang="ko-KR" dirty="0"/>
            <a:t>Win10 VM </a:t>
          </a:r>
          <a:r>
            <a:rPr lang="ko-KR" altLang="en-US" dirty="0"/>
            <a:t>생성</a:t>
          </a:r>
        </a:p>
      </dgm:t>
    </dgm:pt>
    <dgm:pt modelId="{FCC8190F-FFDC-4695-B244-360F96916483}" type="parTrans" cxnId="{3A5E2CE0-6B20-41A2-B186-BC6EA59DD60A}">
      <dgm:prSet/>
      <dgm:spPr/>
      <dgm:t>
        <a:bodyPr/>
        <a:lstStyle/>
        <a:p>
          <a:pPr latinLnBrk="1"/>
          <a:endParaRPr lang="ko-KR" altLang="en-US"/>
        </a:p>
      </dgm:t>
    </dgm:pt>
    <dgm:pt modelId="{197E5083-81BC-4187-A88E-B2AA0B4FA84A}" type="sibTrans" cxnId="{3A5E2CE0-6B20-41A2-B186-BC6EA59DD60A}">
      <dgm:prSet/>
      <dgm:spPr/>
      <dgm:t>
        <a:bodyPr/>
        <a:lstStyle/>
        <a:p>
          <a:pPr latinLnBrk="1"/>
          <a:endParaRPr lang="ko-KR" altLang="en-US"/>
        </a:p>
      </dgm:t>
    </dgm:pt>
    <dgm:pt modelId="{DB98766E-01F5-49DB-9497-A0CB4064F330}">
      <dgm:prSet phldrT="[Text]"/>
      <dgm:spPr/>
      <dgm:t>
        <a:bodyPr/>
        <a:lstStyle/>
        <a:p>
          <a:pPr latinLnBrk="1"/>
          <a:r>
            <a:rPr lang="en-US" altLang="ko-KR" dirty="0"/>
            <a:t>SharePoint </a:t>
          </a:r>
          <a:r>
            <a:rPr lang="ko-KR" altLang="en-US" dirty="0"/>
            <a:t>사이트 모음 생성</a:t>
          </a:r>
        </a:p>
      </dgm:t>
    </dgm:pt>
    <dgm:pt modelId="{9346EEF0-E423-4500-B53D-3BB5F66652C8}" type="parTrans" cxnId="{4F6612DC-16A9-40C7-B85F-F6C1A955A4C1}">
      <dgm:prSet/>
      <dgm:spPr/>
      <dgm:t>
        <a:bodyPr/>
        <a:lstStyle/>
        <a:p>
          <a:pPr latinLnBrk="1"/>
          <a:endParaRPr lang="ko-KR" altLang="en-US"/>
        </a:p>
      </dgm:t>
    </dgm:pt>
    <dgm:pt modelId="{E39A0B1B-056A-4907-A6D0-E8027C0C5797}" type="sibTrans" cxnId="{4F6612DC-16A9-40C7-B85F-F6C1A955A4C1}">
      <dgm:prSet/>
      <dgm:spPr/>
      <dgm:t>
        <a:bodyPr/>
        <a:lstStyle/>
        <a:p>
          <a:pPr latinLnBrk="1"/>
          <a:endParaRPr lang="ko-KR" altLang="en-US"/>
        </a:p>
      </dgm:t>
    </dgm:pt>
    <dgm:pt modelId="{3F96BF94-F2DF-4DEB-B23B-796FAFF9277B}">
      <dgm:prSet phldrT="[Text]"/>
      <dgm:spPr/>
      <dgm:t>
        <a:bodyPr/>
        <a:lstStyle/>
        <a:p>
          <a:pPr latinLnBrk="1"/>
          <a:r>
            <a:rPr lang="en-US" altLang="ko-KR" dirty="0"/>
            <a:t>DNS </a:t>
          </a:r>
          <a:r>
            <a:rPr lang="ko-KR" altLang="en-US" dirty="0"/>
            <a:t>서버 등록</a:t>
          </a:r>
        </a:p>
      </dgm:t>
    </dgm:pt>
    <dgm:pt modelId="{688B0423-2EF6-42FB-8D92-6BBC1A1E8151}" type="parTrans" cxnId="{35CD5E1B-897C-4739-8DE9-8C8E6D4C9AD9}">
      <dgm:prSet/>
      <dgm:spPr/>
      <dgm:t>
        <a:bodyPr/>
        <a:lstStyle/>
        <a:p>
          <a:pPr latinLnBrk="1"/>
          <a:endParaRPr lang="ko-KR" altLang="en-US"/>
        </a:p>
      </dgm:t>
    </dgm:pt>
    <dgm:pt modelId="{F59D2380-1BAF-479A-8966-8B1863FB143F}" type="sibTrans" cxnId="{35CD5E1B-897C-4739-8DE9-8C8E6D4C9AD9}">
      <dgm:prSet/>
      <dgm:spPr/>
      <dgm:t>
        <a:bodyPr/>
        <a:lstStyle/>
        <a:p>
          <a:pPr latinLnBrk="1"/>
          <a:endParaRPr lang="ko-KR" altLang="en-US"/>
        </a:p>
      </dgm:t>
    </dgm:pt>
    <dgm:pt modelId="{E26D1044-E815-40E6-8D2C-E45178974E35}">
      <dgm:prSet phldrT="[Text]"/>
      <dgm:spPr/>
      <dgm:t>
        <a:bodyPr/>
        <a:lstStyle/>
        <a:p>
          <a:pPr latinLnBrk="1"/>
          <a:r>
            <a:rPr lang="en-US" altLang="ko-KR" dirty="0"/>
            <a:t>SharePoint </a:t>
          </a:r>
          <a:r>
            <a:rPr lang="ko-KR" altLang="en-US" dirty="0"/>
            <a:t>하이브리드 구성</a:t>
          </a:r>
        </a:p>
      </dgm:t>
    </dgm:pt>
    <dgm:pt modelId="{E3B70D4A-428F-411E-8BB3-1174CF63E18F}" type="parTrans" cxnId="{23111A1D-CD60-4BF7-8BA3-B2589AC6C246}">
      <dgm:prSet/>
      <dgm:spPr/>
      <dgm:t>
        <a:bodyPr/>
        <a:lstStyle/>
        <a:p>
          <a:pPr latinLnBrk="1"/>
          <a:endParaRPr lang="ko-KR" altLang="en-US"/>
        </a:p>
      </dgm:t>
    </dgm:pt>
    <dgm:pt modelId="{BADD4150-6448-439B-88BB-A78BDC7EF096}" type="sibTrans" cxnId="{23111A1D-CD60-4BF7-8BA3-B2589AC6C246}">
      <dgm:prSet/>
      <dgm:spPr/>
      <dgm:t>
        <a:bodyPr/>
        <a:lstStyle/>
        <a:p>
          <a:pPr latinLnBrk="1"/>
          <a:endParaRPr lang="ko-KR" altLang="en-US"/>
        </a:p>
      </dgm:t>
    </dgm:pt>
    <dgm:pt modelId="{1FA936B0-F0C5-49F7-B1AC-4C6BF98A4CD0}">
      <dgm:prSet phldrT="[Text]"/>
      <dgm:spPr/>
      <dgm:t>
        <a:bodyPr/>
        <a:lstStyle/>
        <a:p>
          <a:pPr latinLnBrk="1"/>
          <a:r>
            <a:rPr lang="ko-KR" altLang="en-US" dirty="0"/>
            <a:t>테스트용 </a:t>
          </a:r>
          <a:r>
            <a:rPr lang="en-US" altLang="ko-KR" dirty="0"/>
            <a:t>O365 </a:t>
          </a:r>
          <a:r>
            <a:rPr lang="ko-KR" altLang="en-US" dirty="0"/>
            <a:t>테넌트 생성</a:t>
          </a:r>
        </a:p>
      </dgm:t>
    </dgm:pt>
    <dgm:pt modelId="{5B5FCDFC-2943-4F7A-8BC4-87DE3539C310}" type="parTrans" cxnId="{8F4FBD29-7C01-4C00-B07D-A989B43B7DFD}">
      <dgm:prSet/>
      <dgm:spPr/>
      <dgm:t>
        <a:bodyPr/>
        <a:lstStyle/>
        <a:p>
          <a:pPr latinLnBrk="1"/>
          <a:endParaRPr lang="ko-KR" altLang="en-US"/>
        </a:p>
      </dgm:t>
    </dgm:pt>
    <dgm:pt modelId="{AC2139E4-B452-4DAE-9D5C-0304467D1AD5}" type="sibTrans" cxnId="{8F4FBD29-7C01-4C00-B07D-A989B43B7DFD}">
      <dgm:prSet/>
      <dgm:spPr/>
      <dgm:t>
        <a:bodyPr/>
        <a:lstStyle/>
        <a:p>
          <a:pPr latinLnBrk="1"/>
          <a:endParaRPr lang="ko-KR" altLang="en-US"/>
        </a:p>
      </dgm:t>
    </dgm:pt>
    <dgm:pt modelId="{59341EE7-0ABC-45BC-8CDF-A4757B206D85}">
      <dgm:prSet phldrT="[Text]"/>
      <dgm:spPr/>
      <dgm:t>
        <a:bodyPr/>
        <a:lstStyle/>
        <a:p>
          <a:pPr latinLnBrk="1"/>
          <a:r>
            <a:rPr lang="en-US" altLang="ko-KR" dirty="0"/>
            <a:t>M365 </a:t>
          </a:r>
          <a:r>
            <a:rPr lang="ko-KR" altLang="en-US" dirty="0"/>
            <a:t>커스텀 도메인 등록</a:t>
          </a:r>
        </a:p>
      </dgm:t>
    </dgm:pt>
    <dgm:pt modelId="{653B8BFF-2EFE-4923-8714-EABDDAC41806}" type="parTrans" cxnId="{788007F2-8AEF-49FF-AC64-3FC3DBC4B551}">
      <dgm:prSet/>
      <dgm:spPr/>
      <dgm:t>
        <a:bodyPr/>
        <a:lstStyle/>
        <a:p>
          <a:pPr latinLnBrk="1"/>
          <a:endParaRPr lang="ko-KR" altLang="en-US"/>
        </a:p>
      </dgm:t>
    </dgm:pt>
    <dgm:pt modelId="{E254F943-1827-467F-842B-827D16E774B0}" type="sibTrans" cxnId="{788007F2-8AEF-49FF-AC64-3FC3DBC4B551}">
      <dgm:prSet/>
      <dgm:spPr/>
      <dgm:t>
        <a:bodyPr/>
        <a:lstStyle/>
        <a:p>
          <a:pPr latinLnBrk="1"/>
          <a:endParaRPr lang="ko-KR" altLang="en-US"/>
        </a:p>
      </dgm:t>
    </dgm:pt>
    <dgm:pt modelId="{7CB65716-B524-499B-9651-5FCA12544B6A}">
      <dgm:prSet phldrT="[Text]"/>
      <dgm:spPr/>
      <dgm:t>
        <a:bodyPr/>
        <a:lstStyle/>
        <a:p>
          <a:pPr latinLnBrk="1"/>
          <a:r>
            <a:rPr lang="ko-KR" altLang="en-US" dirty="0"/>
            <a:t>도메인 사용자 </a:t>
          </a:r>
          <a:r>
            <a:rPr lang="en-US" altLang="ko-KR" dirty="0"/>
            <a:t>UPN </a:t>
          </a:r>
          <a:r>
            <a:rPr lang="ko-KR" altLang="en-US" dirty="0"/>
            <a:t>변경</a:t>
          </a:r>
        </a:p>
      </dgm:t>
    </dgm:pt>
    <dgm:pt modelId="{5B89CE96-0991-44F4-80BD-A3E259DE947A}" type="parTrans" cxnId="{C389E621-872E-4C86-A990-2E1D7C768781}">
      <dgm:prSet/>
      <dgm:spPr/>
      <dgm:t>
        <a:bodyPr/>
        <a:lstStyle/>
        <a:p>
          <a:pPr latinLnBrk="1"/>
          <a:endParaRPr lang="ko-KR" altLang="en-US"/>
        </a:p>
      </dgm:t>
    </dgm:pt>
    <dgm:pt modelId="{D456AD93-5446-4FBD-881F-75F24EF0C132}" type="sibTrans" cxnId="{C389E621-872E-4C86-A990-2E1D7C768781}">
      <dgm:prSet/>
      <dgm:spPr/>
      <dgm:t>
        <a:bodyPr/>
        <a:lstStyle/>
        <a:p>
          <a:pPr latinLnBrk="1"/>
          <a:endParaRPr lang="ko-KR" altLang="en-US"/>
        </a:p>
      </dgm:t>
    </dgm:pt>
    <dgm:pt modelId="{B1DB2F6F-75B8-4718-A636-8FE5B4FDE7D2}">
      <dgm:prSet phldrT="[Text]"/>
      <dgm:spPr/>
      <dgm:t>
        <a:bodyPr/>
        <a:lstStyle/>
        <a:p>
          <a:pPr latinLnBrk="1"/>
          <a:r>
            <a:rPr lang="en-US" altLang="ko-KR" dirty="0"/>
            <a:t>Azure AD Connect </a:t>
          </a:r>
          <a:r>
            <a:rPr lang="ko-KR" altLang="en-US" dirty="0"/>
            <a:t>미디어 설치</a:t>
          </a:r>
        </a:p>
      </dgm:t>
    </dgm:pt>
    <dgm:pt modelId="{05A438C2-F70D-41E5-B87C-87ED9471CB48}" type="parTrans" cxnId="{8C59B1BF-B3F1-404B-88BD-3942CD596E58}">
      <dgm:prSet/>
      <dgm:spPr/>
      <dgm:t>
        <a:bodyPr/>
        <a:lstStyle/>
        <a:p>
          <a:pPr latinLnBrk="1"/>
          <a:endParaRPr lang="ko-KR" altLang="en-US"/>
        </a:p>
      </dgm:t>
    </dgm:pt>
    <dgm:pt modelId="{6C4FF418-8106-4B12-955E-40F3C74FB117}" type="sibTrans" cxnId="{8C59B1BF-B3F1-404B-88BD-3942CD596E58}">
      <dgm:prSet/>
      <dgm:spPr/>
      <dgm:t>
        <a:bodyPr/>
        <a:lstStyle/>
        <a:p>
          <a:pPr latinLnBrk="1"/>
          <a:endParaRPr lang="ko-KR" altLang="en-US"/>
        </a:p>
      </dgm:t>
    </dgm:pt>
    <dgm:pt modelId="{E6B02C96-4B47-49AE-B809-FAD8F31358D4}">
      <dgm:prSet phldrT="[Text]"/>
      <dgm:spPr/>
      <dgm:t>
        <a:bodyPr/>
        <a:lstStyle/>
        <a:p>
          <a:pPr latinLnBrk="1"/>
          <a:r>
            <a:rPr lang="ko-KR" altLang="en-US" dirty="0"/>
            <a:t>하이브리드 구성</a:t>
          </a:r>
        </a:p>
      </dgm:t>
    </dgm:pt>
    <dgm:pt modelId="{AC09BC47-3072-41A9-8AB5-629F61E96B64}" type="parTrans" cxnId="{E7C09770-FADB-4C08-914E-F00C643934E1}">
      <dgm:prSet/>
      <dgm:spPr/>
      <dgm:t>
        <a:bodyPr/>
        <a:lstStyle/>
        <a:p>
          <a:pPr latinLnBrk="1"/>
          <a:endParaRPr lang="ko-KR" altLang="en-US"/>
        </a:p>
      </dgm:t>
    </dgm:pt>
    <dgm:pt modelId="{2D924542-5853-47AF-88F1-A91703270F76}" type="sibTrans" cxnId="{E7C09770-FADB-4C08-914E-F00C643934E1}">
      <dgm:prSet/>
      <dgm:spPr/>
      <dgm:t>
        <a:bodyPr/>
        <a:lstStyle/>
        <a:p>
          <a:pPr latinLnBrk="1"/>
          <a:endParaRPr lang="ko-KR" altLang="en-US"/>
        </a:p>
      </dgm:t>
    </dgm:pt>
    <dgm:pt modelId="{E6A45C15-8E29-4B13-87A6-56074BDE0237}">
      <dgm:prSet phldrT="[Text]"/>
      <dgm:spPr/>
      <dgm:t>
        <a:bodyPr/>
        <a:lstStyle/>
        <a:p>
          <a:pPr latinLnBrk="1"/>
          <a:r>
            <a:rPr lang="ko-KR" altLang="en-US" dirty="0"/>
            <a:t>기타</a:t>
          </a:r>
        </a:p>
      </dgm:t>
    </dgm:pt>
    <dgm:pt modelId="{41D472A7-680F-401B-9B3C-29D758521932}" type="parTrans" cxnId="{395A35A0-642F-40F2-A8AB-B02704E0BBD3}">
      <dgm:prSet/>
      <dgm:spPr/>
      <dgm:t>
        <a:bodyPr/>
        <a:lstStyle/>
        <a:p>
          <a:pPr latinLnBrk="1"/>
          <a:endParaRPr lang="ko-KR" altLang="en-US"/>
        </a:p>
      </dgm:t>
    </dgm:pt>
    <dgm:pt modelId="{1EFF794E-46BA-4C66-ABB7-5F509B5DBB0B}" type="sibTrans" cxnId="{395A35A0-642F-40F2-A8AB-B02704E0BBD3}">
      <dgm:prSet/>
      <dgm:spPr/>
      <dgm:t>
        <a:bodyPr/>
        <a:lstStyle/>
        <a:p>
          <a:pPr latinLnBrk="1"/>
          <a:endParaRPr lang="ko-KR" altLang="en-US"/>
        </a:p>
      </dgm:t>
    </dgm:pt>
    <dgm:pt modelId="{C483EE9E-DA89-4CE8-A680-A6FA64B0F396}">
      <dgm:prSet phldrT="[Text]"/>
      <dgm:spPr/>
      <dgm:t>
        <a:bodyPr/>
        <a:lstStyle/>
        <a:p>
          <a:pPr latinLnBrk="1"/>
          <a:r>
            <a:rPr lang="ko-KR" altLang="en-US" dirty="0"/>
            <a:t>웹서버 </a:t>
          </a:r>
          <a:r>
            <a:rPr lang="ko-KR" altLang="en-US" dirty="0" err="1"/>
            <a:t>로드밸런싱</a:t>
          </a:r>
          <a:endParaRPr lang="ko-KR" altLang="en-US" dirty="0"/>
        </a:p>
      </dgm:t>
    </dgm:pt>
    <dgm:pt modelId="{CB079F7F-916F-4FFD-9C0F-ED664663565D}" type="parTrans" cxnId="{C4A52F73-E8D0-400C-B786-B4DA9CF8BAA6}">
      <dgm:prSet/>
      <dgm:spPr/>
      <dgm:t>
        <a:bodyPr/>
        <a:lstStyle/>
        <a:p>
          <a:pPr latinLnBrk="1"/>
          <a:endParaRPr lang="ko-KR" altLang="en-US"/>
        </a:p>
      </dgm:t>
    </dgm:pt>
    <dgm:pt modelId="{C60CEE3D-3A1B-463F-84A4-8D3C4469B6BB}" type="sibTrans" cxnId="{C4A52F73-E8D0-400C-B786-B4DA9CF8BAA6}">
      <dgm:prSet/>
      <dgm:spPr/>
      <dgm:t>
        <a:bodyPr/>
        <a:lstStyle/>
        <a:p>
          <a:pPr latinLnBrk="1"/>
          <a:endParaRPr lang="ko-KR" altLang="en-US"/>
        </a:p>
      </dgm:t>
    </dgm:pt>
    <dgm:pt modelId="{48CE3B11-CD46-46A7-99BD-8BEC186C0820}">
      <dgm:prSet phldrT="[Text]"/>
      <dgm:spPr/>
      <dgm:t>
        <a:bodyPr/>
        <a:lstStyle/>
        <a:p>
          <a:pPr latinLnBrk="1"/>
          <a:r>
            <a:rPr lang="ko-KR" altLang="en-US" dirty="0" err="1"/>
            <a:t>알림메일</a:t>
          </a:r>
          <a:r>
            <a:rPr lang="ko-KR" altLang="en-US" dirty="0"/>
            <a:t> </a:t>
          </a:r>
          <a:r>
            <a:rPr lang="en-US" altLang="ko-KR"/>
            <a:t>EXO</a:t>
          </a:r>
          <a:r>
            <a:rPr lang="ko-KR" altLang="en-US"/>
            <a:t>연동</a:t>
          </a:r>
          <a:endParaRPr lang="ko-KR" altLang="en-US" dirty="0"/>
        </a:p>
      </dgm:t>
    </dgm:pt>
    <dgm:pt modelId="{C178D0BC-9167-4EF1-B67C-880685B91077}" type="parTrans" cxnId="{7B26DEF2-44AA-48DF-B086-E35F018AFCC7}">
      <dgm:prSet/>
      <dgm:spPr/>
      <dgm:t>
        <a:bodyPr/>
        <a:lstStyle/>
        <a:p>
          <a:pPr latinLnBrk="1"/>
          <a:endParaRPr lang="ko-KR" altLang="en-US"/>
        </a:p>
      </dgm:t>
    </dgm:pt>
    <dgm:pt modelId="{F94468C3-D7F3-4459-9BF8-A611621F7C08}" type="sibTrans" cxnId="{7B26DEF2-44AA-48DF-B086-E35F018AFCC7}">
      <dgm:prSet/>
      <dgm:spPr/>
      <dgm:t>
        <a:bodyPr/>
        <a:lstStyle/>
        <a:p>
          <a:pPr latinLnBrk="1"/>
          <a:endParaRPr lang="ko-KR" altLang="en-US"/>
        </a:p>
      </dgm:t>
    </dgm:pt>
    <dgm:pt modelId="{EE1E1767-C1AE-44A0-AC57-B2DDBD494CF6}" type="pres">
      <dgm:prSet presAssocID="{B1306824-C251-48B2-B5C0-798B2A29244E}" presName="Name0" presStyleCnt="0">
        <dgm:presLayoutVars>
          <dgm:chPref val="3"/>
          <dgm:dir/>
          <dgm:animLvl val="lvl"/>
          <dgm:resizeHandles/>
        </dgm:presLayoutVars>
      </dgm:prSet>
      <dgm:spPr/>
    </dgm:pt>
    <dgm:pt modelId="{32E32AEC-2A0B-4A77-BB2F-D9982E91C60B}" type="pres">
      <dgm:prSet presAssocID="{0A0563B7-9CF6-4807-A149-E42A3A60541E}" presName="horFlow" presStyleCnt="0"/>
      <dgm:spPr/>
    </dgm:pt>
    <dgm:pt modelId="{C24DE809-8440-41B3-8DA0-940B3668069D}" type="pres">
      <dgm:prSet presAssocID="{0A0563B7-9CF6-4807-A149-E42A3A60541E}" presName="bigChev" presStyleLbl="node1" presStyleIdx="0" presStyleCnt="6"/>
      <dgm:spPr/>
    </dgm:pt>
    <dgm:pt modelId="{E34749AC-2738-4AB0-879B-C43ABB6578CB}" type="pres">
      <dgm:prSet presAssocID="{9A80AFCD-1727-40E6-B2FC-74CA42430C5C}" presName="parTrans" presStyleCnt="0"/>
      <dgm:spPr/>
    </dgm:pt>
    <dgm:pt modelId="{D7BC161A-93F6-4DFC-BE20-ED3625E81843}" type="pres">
      <dgm:prSet presAssocID="{C0A9C700-CD1E-4DCD-9EE6-8C1ADE2B7244}" presName="node" presStyleLbl="alignAccFollowNode1" presStyleIdx="0" presStyleCnt="32">
        <dgm:presLayoutVars>
          <dgm:bulletEnabled val="1"/>
        </dgm:presLayoutVars>
      </dgm:prSet>
      <dgm:spPr/>
    </dgm:pt>
    <dgm:pt modelId="{7D3A7F31-E6E1-439E-8C35-13D17DFBAC29}" type="pres">
      <dgm:prSet presAssocID="{12FE256A-5C59-40A3-9611-0FA20FB1F290}" presName="sibTrans" presStyleCnt="0"/>
      <dgm:spPr/>
    </dgm:pt>
    <dgm:pt modelId="{F0EC5AD1-65FD-45F5-BA0D-180D83EDF7FC}" type="pres">
      <dgm:prSet presAssocID="{D263D3B7-3270-415F-BBB3-9A59AD5040BA}" presName="node" presStyleLbl="alignAccFollowNode1" presStyleIdx="1" presStyleCnt="32">
        <dgm:presLayoutVars>
          <dgm:bulletEnabled val="1"/>
        </dgm:presLayoutVars>
      </dgm:prSet>
      <dgm:spPr/>
    </dgm:pt>
    <dgm:pt modelId="{5BA231B7-4314-4191-B156-FA3B6FFCB2C2}" type="pres">
      <dgm:prSet presAssocID="{A3F9778E-A2E9-49EC-B060-604C2014EC5D}" presName="sibTrans" presStyleCnt="0"/>
      <dgm:spPr/>
    </dgm:pt>
    <dgm:pt modelId="{89C0154B-095A-4802-A810-321204D05BE4}" type="pres">
      <dgm:prSet presAssocID="{2F099F6D-0906-465D-93FA-E74FC9F4A4C3}" presName="node" presStyleLbl="alignAccFollowNode1" presStyleIdx="2" presStyleCnt="32">
        <dgm:presLayoutVars>
          <dgm:bulletEnabled val="1"/>
        </dgm:presLayoutVars>
      </dgm:prSet>
      <dgm:spPr/>
    </dgm:pt>
    <dgm:pt modelId="{8E056A1C-CCA3-48D2-A02E-2228057823CC}" type="pres">
      <dgm:prSet presAssocID="{4950C812-F359-4F63-BCCD-5A6D98330334}" presName="sibTrans" presStyleCnt="0"/>
      <dgm:spPr/>
    </dgm:pt>
    <dgm:pt modelId="{FF26AF3D-BF7F-4D52-9BC5-DE775A0A41C2}" type="pres">
      <dgm:prSet presAssocID="{DDB8D0D4-67C8-4FAB-B3D2-434EA0FCF595}" presName="node" presStyleLbl="alignAccFollowNode1" presStyleIdx="3" presStyleCnt="32">
        <dgm:presLayoutVars>
          <dgm:bulletEnabled val="1"/>
        </dgm:presLayoutVars>
      </dgm:prSet>
      <dgm:spPr/>
    </dgm:pt>
    <dgm:pt modelId="{68C38120-0720-46F0-90F4-329FE0DB9FDE}" type="pres">
      <dgm:prSet presAssocID="{744BCF19-1ED8-45CF-87CF-853DF744273F}" presName="sibTrans" presStyleCnt="0"/>
      <dgm:spPr/>
    </dgm:pt>
    <dgm:pt modelId="{8B17C6F7-1418-4E47-A27A-3CDDEC869105}" type="pres">
      <dgm:prSet presAssocID="{BB6EFA47-32CB-46F2-A1FE-46BC3A17193E}" presName="node" presStyleLbl="alignAccFollowNode1" presStyleIdx="4" presStyleCnt="32">
        <dgm:presLayoutVars>
          <dgm:bulletEnabled val="1"/>
        </dgm:presLayoutVars>
      </dgm:prSet>
      <dgm:spPr/>
    </dgm:pt>
    <dgm:pt modelId="{229FD159-DDA5-4042-9A81-71EB5BDA7FC9}" type="pres">
      <dgm:prSet presAssocID="{3E155818-3AD1-4967-BDAF-F8272916C3BF}" presName="sibTrans" presStyleCnt="0"/>
      <dgm:spPr/>
    </dgm:pt>
    <dgm:pt modelId="{0B3D4384-10C4-4BBB-9732-00957739A8ED}" type="pres">
      <dgm:prSet presAssocID="{3BDFE99F-367F-43EB-B528-68BC83AA49DC}" presName="node" presStyleLbl="alignAccFollowNode1" presStyleIdx="5" presStyleCnt="32">
        <dgm:presLayoutVars>
          <dgm:bulletEnabled val="1"/>
        </dgm:presLayoutVars>
      </dgm:prSet>
      <dgm:spPr/>
    </dgm:pt>
    <dgm:pt modelId="{DAB0E616-DAFD-488D-AC9D-79B0AB3462EB}" type="pres">
      <dgm:prSet presAssocID="{7389F839-9AE1-424C-BE2F-6B22F582173D}" presName="sibTrans" presStyleCnt="0"/>
      <dgm:spPr/>
    </dgm:pt>
    <dgm:pt modelId="{AB1495D3-66CF-4497-AF4E-3DF1883C3FB9}" type="pres">
      <dgm:prSet presAssocID="{0FE7A288-9BBE-4E95-B0AF-C10C03E6D5EB}" presName="node" presStyleLbl="alignAccFollowNode1" presStyleIdx="6" presStyleCnt="32">
        <dgm:presLayoutVars>
          <dgm:bulletEnabled val="1"/>
        </dgm:presLayoutVars>
      </dgm:prSet>
      <dgm:spPr/>
    </dgm:pt>
    <dgm:pt modelId="{5D458B17-3E5A-47F3-8DA3-F60CB29B22C4}" type="pres">
      <dgm:prSet presAssocID="{0A0563B7-9CF6-4807-A149-E42A3A60541E}" presName="vSp" presStyleCnt="0"/>
      <dgm:spPr/>
    </dgm:pt>
    <dgm:pt modelId="{15632CB2-ED7F-4A76-91F1-68E730A02277}" type="pres">
      <dgm:prSet presAssocID="{99613CBC-9BFC-405C-A8FE-9F99ACC9AF02}" presName="horFlow" presStyleCnt="0"/>
      <dgm:spPr/>
    </dgm:pt>
    <dgm:pt modelId="{5A0B1C90-EF06-455A-AF6C-D3CD73A82C7B}" type="pres">
      <dgm:prSet presAssocID="{99613CBC-9BFC-405C-A8FE-9F99ACC9AF02}" presName="bigChev" presStyleLbl="node1" presStyleIdx="1" presStyleCnt="6"/>
      <dgm:spPr/>
    </dgm:pt>
    <dgm:pt modelId="{1278941E-E9E3-4F80-BEF5-5405FBCC7422}" type="pres">
      <dgm:prSet presAssocID="{B66282FB-5493-4199-B64E-062773E90177}" presName="parTrans" presStyleCnt="0"/>
      <dgm:spPr/>
    </dgm:pt>
    <dgm:pt modelId="{B8EE440C-D9B8-4A2A-8476-EDC3185AA4BE}" type="pres">
      <dgm:prSet presAssocID="{C41F7ACC-CB24-437A-ACC8-1FE563B76236}" presName="node" presStyleLbl="alignAccFollowNode1" presStyleIdx="7" presStyleCnt="32">
        <dgm:presLayoutVars>
          <dgm:bulletEnabled val="1"/>
        </dgm:presLayoutVars>
      </dgm:prSet>
      <dgm:spPr/>
    </dgm:pt>
    <dgm:pt modelId="{B9F4D49A-D292-4CD3-91BA-99FFF6570143}" type="pres">
      <dgm:prSet presAssocID="{BBA07CB5-78E4-4316-8327-D7D85D746270}" presName="sibTrans" presStyleCnt="0"/>
      <dgm:spPr/>
    </dgm:pt>
    <dgm:pt modelId="{4AA80AAC-DD8D-4CC1-B955-43D347DC75C2}" type="pres">
      <dgm:prSet presAssocID="{B7B00DBA-2A0D-4C3F-80F2-C7B92C96570D}" presName="node" presStyleLbl="alignAccFollowNode1" presStyleIdx="8" presStyleCnt="32">
        <dgm:presLayoutVars>
          <dgm:bulletEnabled val="1"/>
        </dgm:presLayoutVars>
      </dgm:prSet>
      <dgm:spPr/>
    </dgm:pt>
    <dgm:pt modelId="{95C7F15A-5FDF-47AE-B8FE-DD4A5E2171AE}" type="pres">
      <dgm:prSet presAssocID="{B13F37AB-3B05-467E-98FB-1450FC0B8401}" presName="sibTrans" presStyleCnt="0"/>
      <dgm:spPr/>
    </dgm:pt>
    <dgm:pt modelId="{98581CD2-E0DF-4259-8843-CA8F2EDF4957}" type="pres">
      <dgm:prSet presAssocID="{DE00AB49-82FE-4777-9674-586097F5EA55}" presName="node" presStyleLbl="alignAccFollowNode1" presStyleIdx="9" presStyleCnt="32">
        <dgm:presLayoutVars>
          <dgm:bulletEnabled val="1"/>
        </dgm:presLayoutVars>
      </dgm:prSet>
      <dgm:spPr/>
    </dgm:pt>
    <dgm:pt modelId="{242B5C30-AF7B-4AE7-A1AB-19616D0FDE85}" type="pres">
      <dgm:prSet presAssocID="{56ECD1AA-F84A-46E0-ADFF-C3940B2FEC5D}" presName="sibTrans" presStyleCnt="0"/>
      <dgm:spPr/>
    </dgm:pt>
    <dgm:pt modelId="{8BDBD6DB-D66C-4109-8F58-EC7C229FB765}" type="pres">
      <dgm:prSet presAssocID="{2F099823-81C3-4D4F-AD08-E76E30B47638}" presName="node" presStyleLbl="alignAccFollowNode1" presStyleIdx="10" presStyleCnt="32">
        <dgm:presLayoutVars>
          <dgm:bulletEnabled val="1"/>
        </dgm:presLayoutVars>
      </dgm:prSet>
      <dgm:spPr/>
    </dgm:pt>
    <dgm:pt modelId="{26AACCA3-8FB7-4E23-9F4E-7908F32480A5}" type="pres">
      <dgm:prSet presAssocID="{E2AFBB96-8A97-4903-A6EC-B90DDBA6E19D}" presName="sibTrans" presStyleCnt="0"/>
      <dgm:spPr/>
    </dgm:pt>
    <dgm:pt modelId="{80BC9A4B-0F65-446D-B41A-72D2B754802F}" type="pres">
      <dgm:prSet presAssocID="{1407FCEF-B7F9-4F75-B3C2-4EA970EA839B}" presName="node" presStyleLbl="alignAccFollowNode1" presStyleIdx="11" presStyleCnt="32">
        <dgm:presLayoutVars>
          <dgm:bulletEnabled val="1"/>
        </dgm:presLayoutVars>
      </dgm:prSet>
      <dgm:spPr/>
    </dgm:pt>
    <dgm:pt modelId="{0CC44774-3096-4167-8CBE-B55F45629706}" type="pres">
      <dgm:prSet presAssocID="{9512C144-5E86-4846-95E5-050555A6975D}" presName="sibTrans" presStyleCnt="0"/>
      <dgm:spPr/>
    </dgm:pt>
    <dgm:pt modelId="{DC0C65DE-514E-4D14-BF9D-8DC1D99FF9D5}" type="pres">
      <dgm:prSet presAssocID="{A606B9B4-B8A3-4E20-A0D7-81BB6AE77A5F}" presName="node" presStyleLbl="alignAccFollowNode1" presStyleIdx="12" presStyleCnt="32">
        <dgm:presLayoutVars>
          <dgm:bulletEnabled val="1"/>
        </dgm:presLayoutVars>
      </dgm:prSet>
      <dgm:spPr/>
    </dgm:pt>
    <dgm:pt modelId="{6EAB010F-6B40-4A89-9CEC-3EF7C8565A45}" type="pres">
      <dgm:prSet presAssocID="{E89C3934-7CA5-4C91-B742-D0CCBED491AB}" presName="sibTrans" presStyleCnt="0"/>
      <dgm:spPr/>
    </dgm:pt>
    <dgm:pt modelId="{071B5CB9-7879-46C1-BA37-920D4C5B3A7C}" type="pres">
      <dgm:prSet presAssocID="{89FE32F1-54CB-431B-888C-97FA6B56B34D}" presName="node" presStyleLbl="alignAccFollowNode1" presStyleIdx="13" presStyleCnt="32">
        <dgm:presLayoutVars>
          <dgm:bulletEnabled val="1"/>
        </dgm:presLayoutVars>
      </dgm:prSet>
      <dgm:spPr/>
    </dgm:pt>
    <dgm:pt modelId="{3C609612-5FD5-4B7D-A583-B118E164A51E}" type="pres">
      <dgm:prSet presAssocID="{99613CBC-9BFC-405C-A8FE-9F99ACC9AF02}" presName="vSp" presStyleCnt="0"/>
      <dgm:spPr/>
    </dgm:pt>
    <dgm:pt modelId="{2936CB83-4ADB-4632-8A69-0274521CE12C}" type="pres">
      <dgm:prSet presAssocID="{E19776E2-1192-44A9-B072-297C5B201858}" presName="horFlow" presStyleCnt="0"/>
      <dgm:spPr/>
    </dgm:pt>
    <dgm:pt modelId="{BD9C03A7-284E-4A05-98A0-93821B17EF6E}" type="pres">
      <dgm:prSet presAssocID="{E19776E2-1192-44A9-B072-297C5B201858}" presName="bigChev" presStyleLbl="node1" presStyleIdx="2" presStyleCnt="6"/>
      <dgm:spPr/>
    </dgm:pt>
    <dgm:pt modelId="{19471F7B-B28E-4F0F-8C7F-C4AC5946FC8F}" type="pres">
      <dgm:prSet presAssocID="{7C1EA71C-47FB-4A7A-9FCE-ED6A645B32CC}" presName="parTrans" presStyleCnt="0"/>
      <dgm:spPr/>
    </dgm:pt>
    <dgm:pt modelId="{B0A58FFC-4916-4B49-959B-EA4A7BC33D1D}" type="pres">
      <dgm:prSet presAssocID="{2351B6B9-5E99-4947-8C6F-2BB2A40BDCA3}" presName="node" presStyleLbl="alignAccFollowNode1" presStyleIdx="14" presStyleCnt="32">
        <dgm:presLayoutVars>
          <dgm:bulletEnabled val="1"/>
        </dgm:presLayoutVars>
      </dgm:prSet>
      <dgm:spPr/>
    </dgm:pt>
    <dgm:pt modelId="{80477C52-14F8-4FF9-B003-8CC667C77265}" type="pres">
      <dgm:prSet presAssocID="{02BEFF8B-226E-42A7-9CC4-BA689062F641}" presName="sibTrans" presStyleCnt="0"/>
      <dgm:spPr/>
    </dgm:pt>
    <dgm:pt modelId="{4A48BB61-5131-4B69-8C7B-AE9596A2F468}" type="pres">
      <dgm:prSet presAssocID="{E1739129-E2FB-407C-B2AB-20D5853A9EF0}" presName="node" presStyleLbl="alignAccFollowNode1" presStyleIdx="15" presStyleCnt="32">
        <dgm:presLayoutVars>
          <dgm:bulletEnabled val="1"/>
        </dgm:presLayoutVars>
      </dgm:prSet>
      <dgm:spPr/>
    </dgm:pt>
    <dgm:pt modelId="{91C04657-8DD7-4CA7-996B-A89311E4478B}" type="pres">
      <dgm:prSet presAssocID="{312C764D-01B4-4D5E-8933-B4A72EF6C580}" presName="sibTrans" presStyleCnt="0"/>
      <dgm:spPr/>
    </dgm:pt>
    <dgm:pt modelId="{37878858-FC79-470A-AC4F-F7F6811866CF}" type="pres">
      <dgm:prSet presAssocID="{82AAC20F-D247-4EFE-A97A-23D1EE9C6A3A}" presName="node" presStyleLbl="alignAccFollowNode1" presStyleIdx="16" presStyleCnt="32">
        <dgm:presLayoutVars>
          <dgm:bulletEnabled val="1"/>
        </dgm:presLayoutVars>
      </dgm:prSet>
      <dgm:spPr/>
    </dgm:pt>
    <dgm:pt modelId="{FE1785CA-5671-422B-8301-8AE4D735F56D}" type="pres">
      <dgm:prSet presAssocID="{AED43023-D545-4501-AB64-DCE8280F0888}" presName="sibTrans" presStyleCnt="0"/>
      <dgm:spPr/>
    </dgm:pt>
    <dgm:pt modelId="{309977A4-F720-4CDC-BE9E-25FB5293E45F}" type="pres">
      <dgm:prSet presAssocID="{C64B8008-A594-42E3-A952-556F6E1910C6}" presName="node" presStyleLbl="alignAccFollowNode1" presStyleIdx="17" presStyleCnt="32">
        <dgm:presLayoutVars>
          <dgm:bulletEnabled val="1"/>
        </dgm:presLayoutVars>
      </dgm:prSet>
      <dgm:spPr/>
    </dgm:pt>
    <dgm:pt modelId="{7693B96F-A537-4DDE-B36F-E920E11574F4}" type="pres">
      <dgm:prSet presAssocID="{E19776E2-1192-44A9-B072-297C5B201858}" presName="vSp" presStyleCnt="0"/>
      <dgm:spPr/>
    </dgm:pt>
    <dgm:pt modelId="{E461F935-3F2F-4433-8C06-930E0D1556A7}" type="pres">
      <dgm:prSet presAssocID="{28F46AD7-6838-43F3-BF0F-67F72C27F1FC}" presName="horFlow" presStyleCnt="0"/>
      <dgm:spPr/>
    </dgm:pt>
    <dgm:pt modelId="{45660C72-715E-4027-ACA1-6BD8D01A1EF4}" type="pres">
      <dgm:prSet presAssocID="{28F46AD7-6838-43F3-BF0F-67F72C27F1FC}" presName="bigChev" presStyleLbl="node1" presStyleIdx="3" presStyleCnt="6"/>
      <dgm:spPr/>
    </dgm:pt>
    <dgm:pt modelId="{10033EC0-5D44-4B86-8D5D-7C507FFFFED5}" type="pres">
      <dgm:prSet presAssocID="{8EDBC42A-9259-4F28-9FB1-6D367830183F}" presName="parTrans" presStyleCnt="0"/>
      <dgm:spPr/>
    </dgm:pt>
    <dgm:pt modelId="{1B82F787-9571-4956-87F6-B7105637373F}" type="pres">
      <dgm:prSet presAssocID="{09E1ACB5-67D9-4B39-AC79-CA2C6713D0AB}" presName="node" presStyleLbl="alignAccFollowNode1" presStyleIdx="18" presStyleCnt="32">
        <dgm:presLayoutVars>
          <dgm:bulletEnabled val="1"/>
        </dgm:presLayoutVars>
      </dgm:prSet>
      <dgm:spPr/>
    </dgm:pt>
    <dgm:pt modelId="{3257D54B-8BA5-4488-AD27-1B7FB46AA0C0}" type="pres">
      <dgm:prSet presAssocID="{894F1E2E-A341-462D-BB97-CD0CFE8B0A95}" presName="sibTrans" presStyleCnt="0"/>
      <dgm:spPr/>
    </dgm:pt>
    <dgm:pt modelId="{25344454-0A53-4BC2-A1FE-6ED49DA2045F}" type="pres">
      <dgm:prSet presAssocID="{9820234A-5F74-4D60-A885-7C8844E34E9E}" presName="node" presStyleLbl="alignAccFollowNode1" presStyleIdx="19" presStyleCnt="32">
        <dgm:presLayoutVars>
          <dgm:bulletEnabled val="1"/>
        </dgm:presLayoutVars>
      </dgm:prSet>
      <dgm:spPr/>
    </dgm:pt>
    <dgm:pt modelId="{02A57FD3-D7EE-445B-A62D-A83EBC0ACA12}" type="pres">
      <dgm:prSet presAssocID="{56482A27-A7F1-4292-9028-F9EADC941A65}" presName="sibTrans" presStyleCnt="0"/>
      <dgm:spPr/>
    </dgm:pt>
    <dgm:pt modelId="{A2F421C4-EE3B-49C5-BC34-E7BEBE0EF74F}" type="pres">
      <dgm:prSet presAssocID="{FEDC65BF-093E-43C0-B36D-9EC1B9211BC8}" presName="node" presStyleLbl="alignAccFollowNode1" presStyleIdx="20" presStyleCnt="32">
        <dgm:presLayoutVars>
          <dgm:bulletEnabled val="1"/>
        </dgm:presLayoutVars>
      </dgm:prSet>
      <dgm:spPr/>
    </dgm:pt>
    <dgm:pt modelId="{01AC0260-A967-428B-BCCD-04214E3C6567}" type="pres">
      <dgm:prSet presAssocID="{C55F9E36-2E67-492A-8025-F0EA8426D0F7}" presName="sibTrans" presStyleCnt="0"/>
      <dgm:spPr/>
    </dgm:pt>
    <dgm:pt modelId="{06DBAC39-9FA3-4D5A-BA58-C1C089DE4D88}" type="pres">
      <dgm:prSet presAssocID="{C64083B9-2F1C-4016-8424-A88804369F49}" presName="node" presStyleLbl="alignAccFollowNode1" presStyleIdx="21" presStyleCnt="32">
        <dgm:presLayoutVars>
          <dgm:bulletEnabled val="1"/>
        </dgm:presLayoutVars>
      </dgm:prSet>
      <dgm:spPr/>
    </dgm:pt>
    <dgm:pt modelId="{CDE55D40-A8F5-46CA-AF69-6C65F118FEAF}" type="pres">
      <dgm:prSet presAssocID="{D959E02F-5D83-4A73-8F41-F2CA39CAF4E2}" presName="sibTrans" presStyleCnt="0"/>
      <dgm:spPr/>
    </dgm:pt>
    <dgm:pt modelId="{06118B3F-BC22-41FE-82CE-2C06E45FF783}" type="pres">
      <dgm:prSet presAssocID="{5B6BF6A6-EBF6-4EBE-801E-C72E8FB44A21}" presName="node" presStyleLbl="alignAccFollowNode1" presStyleIdx="22" presStyleCnt="32">
        <dgm:presLayoutVars>
          <dgm:bulletEnabled val="1"/>
        </dgm:presLayoutVars>
      </dgm:prSet>
      <dgm:spPr/>
    </dgm:pt>
    <dgm:pt modelId="{8C40AF08-A6BC-494C-B4CD-2544923B3357}" type="pres">
      <dgm:prSet presAssocID="{197E5083-81BC-4187-A88E-B2AA0B4FA84A}" presName="sibTrans" presStyleCnt="0"/>
      <dgm:spPr/>
    </dgm:pt>
    <dgm:pt modelId="{70A98774-9929-45C5-8A29-D72D360F009D}" type="pres">
      <dgm:prSet presAssocID="{DB98766E-01F5-49DB-9497-A0CB4064F330}" presName="node" presStyleLbl="alignAccFollowNode1" presStyleIdx="23" presStyleCnt="32">
        <dgm:presLayoutVars>
          <dgm:bulletEnabled val="1"/>
        </dgm:presLayoutVars>
      </dgm:prSet>
      <dgm:spPr/>
    </dgm:pt>
    <dgm:pt modelId="{29CC8EAA-416E-49F6-82EC-74959081C73E}" type="pres">
      <dgm:prSet presAssocID="{E39A0B1B-056A-4907-A6D0-E8027C0C5797}" presName="sibTrans" presStyleCnt="0"/>
      <dgm:spPr/>
    </dgm:pt>
    <dgm:pt modelId="{53AA0DE7-AA93-40E1-90C3-E78F8788EE84}" type="pres">
      <dgm:prSet presAssocID="{3F96BF94-F2DF-4DEB-B23B-796FAFF9277B}" presName="node" presStyleLbl="alignAccFollowNode1" presStyleIdx="24" presStyleCnt="32">
        <dgm:presLayoutVars>
          <dgm:bulletEnabled val="1"/>
        </dgm:presLayoutVars>
      </dgm:prSet>
      <dgm:spPr/>
    </dgm:pt>
    <dgm:pt modelId="{392EB2E8-C952-4F06-B639-3BF059B8A4E0}" type="pres">
      <dgm:prSet presAssocID="{28F46AD7-6838-43F3-BF0F-67F72C27F1FC}" presName="vSp" presStyleCnt="0"/>
      <dgm:spPr/>
    </dgm:pt>
    <dgm:pt modelId="{42105926-DFE8-4115-B77C-25027716FA0F}" type="pres">
      <dgm:prSet presAssocID="{E26D1044-E815-40E6-8D2C-E45178974E35}" presName="horFlow" presStyleCnt="0"/>
      <dgm:spPr/>
    </dgm:pt>
    <dgm:pt modelId="{ADF47ECB-F59D-47D0-9F36-E817A682EB0E}" type="pres">
      <dgm:prSet presAssocID="{E26D1044-E815-40E6-8D2C-E45178974E35}" presName="bigChev" presStyleLbl="node1" presStyleIdx="4" presStyleCnt="6"/>
      <dgm:spPr/>
    </dgm:pt>
    <dgm:pt modelId="{DE01E341-7A03-4DF5-A8EB-354EE10B60B1}" type="pres">
      <dgm:prSet presAssocID="{5B5FCDFC-2943-4F7A-8BC4-87DE3539C310}" presName="parTrans" presStyleCnt="0"/>
      <dgm:spPr/>
    </dgm:pt>
    <dgm:pt modelId="{D623C588-080F-4973-9CBE-6B1C8EA609AB}" type="pres">
      <dgm:prSet presAssocID="{1FA936B0-F0C5-49F7-B1AC-4C6BF98A4CD0}" presName="node" presStyleLbl="alignAccFollowNode1" presStyleIdx="25" presStyleCnt="32">
        <dgm:presLayoutVars>
          <dgm:bulletEnabled val="1"/>
        </dgm:presLayoutVars>
      </dgm:prSet>
      <dgm:spPr/>
    </dgm:pt>
    <dgm:pt modelId="{7A71EB2F-7272-4806-999B-530BD8D8BD4B}" type="pres">
      <dgm:prSet presAssocID="{AC2139E4-B452-4DAE-9D5C-0304467D1AD5}" presName="sibTrans" presStyleCnt="0"/>
      <dgm:spPr/>
    </dgm:pt>
    <dgm:pt modelId="{4A431E49-544B-402A-91A1-301C4F8A4BED}" type="pres">
      <dgm:prSet presAssocID="{59341EE7-0ABC-45BC-8CDF-A4757B206D85}" presName="node" presStyleLbl="alignAccFollowNode1" presStyleIdx="26" presStyleCnt="32">
        <dgm:presLayoutVars>
          <dgm:bulletEnabled val="1"/>
        </dgm:presLayoutVars>
      </dgm:prSet>
      <dgm:spPr/>
    </dgm:pt>
    <dgm:pt modelId="{826F09E7-8010-493F-9B16-E2E4DC5AD388}" type="pres">
      <dgm:prSet presAssocID="{E254F943-1827-467F-842B-827D16E774B0}" presName="sibTrans" presStyleCnt="0"/>
      <dgm:spPr/>
    </dgm:pt>
    <dgm:pt modelId="{99680E6B-0A0F-43E4-86C6-F7DFD5D3F124}" type="pres">
      <dgm:prSet presAssocID="{7CB65716-B524-499B-9651-5FCA12544B6A}" presName="node" presStyleLbl="alignAccFollowNode1" presStyleIdx="27" presStyleCnt="32">
        <dgm:presLayoutVars>
          <dgm:bulletEnabled val="1"/>
        </dgm:presLayoutVars>
      </dgm:prSet>
      <dgm:spPr/>
    </dgm:pt>
    <dgm:pt modelId="{426E21DC-5BDE-4DDA-AD7A-7B373959C50D}" type="pres">
      <dgm:prSet presAssocID="{D456AD93-5446-4FBD-881F-75F24EF0C132}" presName="sibTrans" presStyleCnt="0"/>
      <dgm:spPr/>
    </dgm:pt>
    <dgm:pt modelId="{FAF80E14-A83F-4795-8653-8EF0ED94CF39}" type="pres">
      <dgm:prSet presAssocID="{B1DB2F6F-75B8-4718-A636-8FE5B4FDE7D2}" presName="node" presStyleLbl="alignAccFollowNode1" presStyleIdx="28" presStyleCnt="32">
        <dgm:presLayoutVars>
          <dgm:bulletEnabled val="1"/>
        </dgm:presLayoutVars>
      </dgm:prSet>
      <dgm:spPr/>
    </dgm:pt>
    <dgm:pt modelId="{2C5B6683-F10A-4AD5-9C2F-E13114E37CCD}" type="pres">
      <dgm:prSet presAssocID="{6C4FF418-8106-4B12-955E-40F3C74FB117}" presName="sibTrans" presStyleCnt="0"/>
      <dgm:spPr/>
    </dgm:pt>
    <dgm:pt modelId="{1A2D74C4-712D-4507-B43E-FD84517618CC}" type="pres">
      <dgm:prSet presAssocID="{E6B02C96-4B47-49AE-B809-FAD8F31358D4}" presName="node" presStyleLbl="alignAccFollowNode1" presStyleIdx="29" presStyleCnt="32">
        <dgm:presLayoutVars>
          <dgm:bulletEnabled val="1"/>
        </dgm:presLayoutVars>
      </dgm:prSet>
      <dgm:spPr/>
    </dgm:pt>
    <dgm:pt modelId="{A9601745-B949-44C3-9982-91D48F76A689}" type="pres">
      <dgm:prSet presAssocID="{E26D1044-E815-40E6-8D2C-E45178974E35}" presName="vSp" presStyleCnt="0"/>
      <dgm:spPr/>
    </dgm:pt>
    <dgm:pt modelId="{9EE53531-22D0-45AE-9573-EA3FEBB4028B}" type="pres">
      <dgm:prSet presAssocID="{E6A45C15-8E29-4B13-87A6-56074BDE0237}" presName="horFlow" presStyleCnt="0"/>
      <dgm:spPr/>
    </dgm:pt>
    <dgm:pt modelId="{8B7C1E49-37FE-4EDA-B3D7-81816F1AC1AF}" type="pres">
      <dgm:prSet presAssocID="{E6A45C15-8E29-4B13-87A6-56074BDE0237}" presName="bigChev" presStyleLbl="node1" presStyleIdx="5" presStyleCnt="6"/>
      <dgm:spPr/>
    </dgm:pt>
    <dgm:pt modelId="{10041754-D9E3-40A7-B5B7-480AE7959BEC}" type="pres">
      <dgm:prSet presAssocID="{CB079F7F-916F-4FFD-9C0F-ED664663565D}" presName="parTrans" presStyleCnt="0"/>
      <dgm:spPr/>
    </dgm:pt>
    <dgm:pt modelId="{5394B1DB-AE54-427F-A532-D0C2C8DDAE06}" type="pres">
      <dgm:prSet presAssocID="{C483EE9E-DA89-4CE8-A680-A6FA64B0F396}" presName="node" presStyleLbl="alignAccFollowNode1" presStyleIdx="30" presStyleCnt="32">
        <dgm:presLayoutVars>
          <dgm:bulletEnabled val="1"/>
        </dgm:presLayoutVars>
      </dgm:prSet>
      <dgm:spPr/>
    </dgm:pt>
    <dgm:pt modelId="{18DCCF5E-3F70-467B-90E2-BEDFE93895F2}" type="pres">
      <dgm:prSet presAssocID="{C60CEE3D-3A1B-463F-84A4-8D3C4469B6BB}" presName="sibTrans" presStyleCnt="0"/>
      <dgm:spPr/>
    </dgm:pt>
    <dgm:pt modelId="{E3A0F513-19D9-4D95-AE54-6812224C0D14}" type="pres">
      <dgm:prSet presAssocID="{48CE3B11-CD46-46A7-99BD-8BEC186C0820}" presName="node" presStyleLbl="alignAccFollowNode1" presStyleIdx="31" presStyleCnt="32">
        <dgm:presLayoutVars>
          <dgm:bulletEnabled val="1"/>
        </dgm:presLayoutVars>
      </dgm:prSet>
      <dgm:spPr/>
    </dgm:pt>
  </dgm:ptLst>
  <dgm:cxnLst>
    <dgm:cxn modelId="{A151F201-EBD3-4DED-A1B5-80E56660FFC9}" srcId="{99613CBC-9BFC-405C-A8FE-9F99ACC9AF02}" destId="{C41F7ACC-CB24-437A-ACC8-1FE563B76236}" srcOrd="0" destOrd="0" parTransId="{B66282FB-5493-4199-B64E-062773E90177}" sibTransId="{BBA07CB5-78E4-4316-8327-D7D85D746270}"/>
    <dgm:cxn modelId="{D445A303-2A6F-4CDB-BC51-814EFB564F16}" srcId="{E19776E2-1192-44A9-B072-297C5B201858}" destId="{82AAC20F-D247-4EFE-A97A-23D1EE9C6A3A}" srcOrd="2" destOrd="0" parTransId="{7DA796E1-89DB-4A41-8E46-4A5D5588D0EC}" sibTransId="{AED43023-D545-4501-AB64-DCE8280F0888}"/>
    <dgm:cxn modelId="{C35B3A04-F260-48B2-88D9-34C805294310}" srcId="{28F46AD7-6838-43F3-BF0F-67F72C27F1FC}" destId="{FEDC65BF-093E-43C0-B36D-9EC1B9211BC8}" srcOrd="2" destOrd="0" parTransId="{4E72DC57-1C09-4228-84E2-33DFFDBA2919}" sibTransId="{C55F9E36-2E67-492A-8025-F0EA8426D0F7}"/>
    <dgm:cxn modelId="{FC9EE804-2247-4A35-BB92-CCDF7E5679AB}" srcId="{E19776E2-1192-44A9-B072-297C5B201858}" destId="{E1739129-E2FB-407C-B2AB-20D5853A9EF0}" srcOrd="1" destOrd="0" parTransId="{F584154E-DE92-4CFB-9C9A-5B9BCF4E806E}" sibTransId="{312C764D-01B4-4D5E-8933-B4A72EF6C580}"/>
    <dgm:cxn modelId="{A95D2D09-67E4-4598-82D6-6746A1F413A4}" type="presOf" srcId="{1FA936B0-F0C5-49F7-B1AC-4C6BF98A4CD0}" destId="{D623C588-080F-4973-9CBE-6B1C8EA609AB}" srcOrd="0" destOrd="0" presId="urn:microsoft.com/office/officeart/2005/8/layout/lProcess3"/>
    <dgm:cxn modelId="{1F31920A-139C-41AF-8EDE-C9C9AE67F391}" type="presOf" srcId="{2F099F6D-0906-465D-93FA-E74FC9F4A4C3}" destId="{89C0154B-095A-4802-A810-321204D05BE4}" srcOrd="0" destOrd="0" presId="urn:microsoft.com/office/officeart/2005/8/layout/lProcess3"/>
    <dgm:cxn modelId="{8913910E-249A-4988-8637-9D8F52D449E1}" type="presOf" srcId="{D263D3B7-3270-415F-BBB3-9A59AD5040BA}" destId="{F0EC5AD1-65FD-45F5-BA0D-180D83EDF7FC}" srcOrd="0" destOrd="0" presId="urn:microsoft.com/office/officeart/2005/8/layout/lProcess3"/>
    <dgm:cxn modelId="{46B2DB0E-1A17-4130-B31F-EAD32B8510D1}" type="presOf" srcId="{DDB8D0D4-67C8-4FAB-B3D2-434EA0FCF595}" destId="{FF26AF3D-BF7F-4D52-9BC5-DE775A0A41C2}" srcOrd="0" destOrd="0" presId="urn:microsoft.com/office/officeart/2005/8/layout/lProcess3"/>
    <dgm:cxn modelId="{106D3711-858B-4A2F-B6C7-7E5AF01DA596}" srcId="{99613CBC-9BFC-405C-A8FE-9F99ACC9AF02}" destId="{DE00AB49-82FE-4777-9674-586097F5EA55}" srcOrd="2" destOrd="0" parTransId="{4B92AA25-BD6A-496E-88BA-E29A88C67C14}" sibTransId="{56ECD1AA-F84A-46E0-ADFF-C3940B2FEC5D}"/>
    <dgm:cxn modelId="{21F48315-61F2-41B4-9797-E1D8B0B06A47}" srcId="{0A0563B7-9CF6-4807-A149-E42A3A60541E}" destId="{BB6EFA47-32CB-46F2-A1FE-46BC3A17193E}" srcOrd="4" destOrd="0" parTransId="{DD329845-925E-4BFA-8564-8B78C826B6F3}" sibTransId="{3E155818-3AD1-4967-BDAF-F8272916C3BF}"/>
    <dgm:cxn modelId="{EB54B515-3092-4157-BCA0-3CE98F52EBCE}" type="presOf" srcId="{28F46AD7-6838-43F3-BF0F-67F72C27F1FC}" destId="{45660C72-715E-4027-ACA1-6BD8D01A1EF4}" srcOrd="0" destOrd="0" presId="urn:microsoft.com/office/officeart/2005/8/layout/lProcess3"/>
    <dgm:cxn modelId="{4E312716-3C17-427C-A2FA-6DA259C264A7}" srcId="{99613CBC-9BFC-405C-A8FE-9F99ACC9AF02}" destId="{A606B9B4-B8A3-4E20-A0D7-81BB6AE77A5F}" srcOrd="5" destOrd="0" parTransId="{D3E9DD8D-791C-459E-BA85-EA0E5B90AA62}" sibTransId="{E89C3934-7CA5-4C91-B742-D0CCBED491AB}"/>
    <dgm:cxn modelId="{5B5B5C16-B3A5-496B-9AF3-FE1E3A5F787C}" type="presOf" srcId="{BB6EFA47-32CB-46F2-A1FE-46BC3A17193E}" destId="{8B17C6F7-1418-4E47-A27A-3CDDEC869105}" srcOrd="0" destOrd="0" presId="urn:microsoft.com/office/officeart/2005/8/layout/lProcess3"/>
    <dgm:cxn modelId="{66441E19-9FD6-4EA7-9C39-754A2AA1E33A}" type="presOf" srcId="{C64083B9-2F1C-4016-8424-A88804369F49}" destId="{06DBAC39-9FA3-4D5A-BA58-C1C089DE4D88}" srcOrd="0" destOrd="0" presId="urn:microsoft.com/office/officeart/2005/8/layout/lProcess3"/>
    <dgm:cxn modelId="{644BBF1A-0919-4775-8E8E-E75228CAEE4D}" srcId="{0A0563B7-9CF6-4807-A149-E42A3A60541E}" destId="{2F099F6D-0906-465D-93FA-E74FC9F4A4C3}" srcOrd="2" destOrd="0" parTransId="{2E78B577-908E-4012-AF06-0A02CCBEDEAE}" sibTransId="{4950C812-F359-4F63-BCCD-5A6D98330334}"/>
    <dgm:cxn modelId="{35CD5E1B-897C-4739-8DE9-8C8E6D4C9AD9}" srcId="{28F46AD7-6838-43F3-BF0F-67F72C27F1FC}" destId="{3F96BF94-F2DF-4DEB-B23B-796FAFF9277B}" srcOrd="6" destOrd="0" parTransId="{688B0423-2EF6-42FB-8D92-6BBC1A1E8151}" sibTransId="{F59D2380-1BAF-479A-8966-8B1863FB143F}"/>
    <dgm:cxn modelId="{23111A1D-CD60-4BF7-8BA3-B2589AC6C246}" srcId="{B1306824-C251-48B2-B5C0-798B2A29244E}" destId="{E26D1044-E815-40E6-8D2C-E45178974E35}" srcOrd="4" destOrd="0" parTransId="{E3B70D4A-428F-411E-8BB3-1174CF63E18F}" sibTransId="{BADD4150-6448-439B-88BB-A78BDC7EF096}"/>
    <dgm:cxn modelId="{C389E621-872E-4C86-A990-2E1D7C768781}" srcId="{E26D1044-E815-40E6-8D2C-E45178974E35}" destId="{7CB65716-B524-499B-9651-5FCA12544B6A}" srcOrd="2" destOrd="0" parTransId="{5B89CE96-0991-44F4-80BD-A3E259DE947A}" sibTransId="{D456AD93-5446-4FBD-881F-75F24EF0C132}"/>
    <dgm:cxn modelId="{3F75DB26-AF33-44D6-9FC8-62C56E02C6A8}" type="presOf" srcId="{E6A45C15-8E29-4B13-87A6-56074BDE0237}" destId="{8B7C1E49-37FE-4EDA-B3D7-81816F1AC1AF}" srcOrd="0" destOrd="0" presId="urn:microsoft.com/office/officeart/2005/8/layout/lProcess3"/>
    <dgm:cxn modelId="{8F4FBD29-7C01-4C00-B07D-A989B43B7DFD}" srcId="{E26D1044-E815-40E6-8D2C-E45178974E35}" destId="{1FA936B0-F0C5-49F7-B1AC-4C6BF98A4CD0}" srcOrd="0" destOrd="0" parTransId="{5B5FCDFC-2943-4F7A-8BC4-87DE3539C310}" sibTransId="{AC2139E4-B452-4DAE-9D5C-0304467D1AD5}"/>
    <dgm:cxn modelId="{0271B033-45FE-4094-8402-06F5E37728E5}" type="presOf" srcId="{89FE32F1-54CB-431B-888C-97FA6B56B34D}" destId="{071B5CB9-7879-46C1-BA37-920D4C5B3A7C}" srcOrd="0" destOrd="0" presId="urn:microsoft.com/office/officeart/2005/8/layout/lProcess3"/>
    <dgm:cxn modelId="{4041D733-51A8-4F20-8E74-F8067C58B2D2}" type="presOf" srcId="{09E1ACB5-67D9-4B39-AC79-CA2C6713D0AB}" destId="{1B82F787-9571-4956-87F6-B7105637373F}" srcOrd="0" destOrd="0" presId="urn:microsoft.com/office/officeart/2005/8/layout/lProcess3"/>
    <dgm:cxn modelId="{DDE56D35-03AB-4E21-A032-23C5F73589DD}" srcId="{0A0563B7-9CF6-4807-A149-E42A3A60541E}" destId="{DDB8D0D4-67C8-4FAB-B3D2-434EA0FCF595}" srcOrd="3" destOrd="0" parTransId="{E6F79DB2-F7AF-437C-A18F-8F8C3419BDC6}" sibTransId="{744BCF19-1ED8-45CF-87CF-853DF744273F}"/>
    <dgm:cxn modelId="{ABA9D340-552D-4765-92A5-0C78FBF1AAF4}" type="presOf" srcId="{B1DB2F6F-75B8-4718-A636-8FE5B4FDE7D2}" destId="{FAF80E14-A83F-4795-8653-8EF0ED94CF39}" srcOrd="0" destOrd="0" presId="urn:microsoft.com/office/officeart/2005/8/layout/lProcess3"/>
    <dgm:cxn modelId="{06E6F75B-8B04-4163-A879-FA171C5B0E1A}" srcId="{99613CBC-9BFC-405C-A8FE-9F99ACC9AF02}" destId="{B7B00DBA-2A0D-4C3F-80F2-C7B92C96570D}" srcOrd="1" destOrd="0" parTransId="{5DDFCBB8-4E37-4A58-AC7A-828C45924759}" sibTransId="{B13F37AB-3B05-467E-98FB-1450FC0B8401}"/>
    <dgm:cxn modelId="{4171325E-8044-4FE3-93BE-2F7772E939FE}" type="presOf" srcId="{59341EE7-0ABC-45BC-8CDF-A4757B206D85}" destId="{4A431E49-544B-402A-91A1-301C4F8A4BED}" srcOrd="0" destOrd="0" presId="urn:microsoft.com/office/officeart/2005/8/layout/lProcess3"/>
    <dgm:cxn modelId="{8766AC42-854D-4CDF-9F7B-0EAA310C5911}" type="presOf" srcId="{B1306824-C251-48B2-B5C0-798B2A29244E}" destId="{EE1E1767-C1AE-44A0-AC57-B2DDBD494CF6}" srcOrd="0" destOrd="0" presId="urn:microsoft.com/office/officeart/2005/8/layout/lProcess3"/>
    <dgm:cxn modelId="{9440BB43-18DE-4F9C-8FF9-FDA1406C3E85}" srcId="{0A0563B7-9CF6-4807-A149-E42A3A60541E}" destId="{0FE7A288-9BBE-4E95-B0AF-C10C03E6D5EB}" srcOrd="6" destOrd="0" parTransId="{C7C4DD3A-35E6-4CB4-AA1C-137B16D67661}" sibTransId="{95DDA3EC-B1C1-4E00-B6D0-80C4C27AF8E4}"/>
    <dgm:cxn modelId="{B3AB1E49-B907-4841-9737-A1DED7C6C9CB}" srcId="{B1306824-C251-48B2-B5C0-798B2A29244E}" destId="{28F46AD7-6838-43F3-BF0F-67F72C27F1FC}" srcOrd="3" destOrd="0" parTransId="{3804E1D3-11CC-4959-9019-F318D1B6E74B}" sibTransId="{75F4FD7E-66D2-46CE-88E9-75A6CAEB0734}"/>
    <dgm:cxn modelId="{E7C09770-FADB-4C08-914E-F00C643934E1}" srcId="{E26D1044-E815-40E6-8D2C-E45178974E35}" destId="{E6B02C96-4B47-49AE-B809-FAD8F31358D4}" srcOrd="4" destOrd="0" parTransId="{AC09BC47-3072-41A9-8AB5-629F61E96B64}" sibTransId="{2D924542-5853-47AF-88F1-A91703270F76}"/>
    <dgm:cxn modelId="{B1AB8F51-6DB8-4B07-B78C-E706686C575A}" type="presOf" srcId="{C0A9C700-CD1E-4DCD-9EE6-8C1ADE2B7244}" destId="{D7BC161A-93F6-4DFC-BE20-ED3625E81843}" srcOrd="0" destOrd="0" presId="urn:microsoft.com/office/officeart/2005/8/layout/lProcess3"/>
    <dgm:cxn modelId="{FE4CF871-961C-4923-AD28-C4EA0C85A647}" srcId="{28F46AD7-6838-43F3-BF0F-67F72C27F1FC}" destId="{09E1ACB5-67D9-4B39-AC79-CA2C6713D0AB}" srcOrd="0" destOrd="0" parTransId="{8EDBC42A-9259-4F28-9FB1-6D367830183F}" sibTransId="{894F1E2E-A341-462D-BB97-CD0CFE8B0A95}"/>
    <dgm:cxn modelId="{CBC5C472-3BB5-4BD6-8F64-218A25FFAE99}" type="presOf" srcId="{C483EE9E-DA89-4CE8-A680-A6FA64B0F396}" destId="{5394B1DB-AE54-427F-A532-D0C2C8DDAE06}" srcOrd="0" destOrd="0" presId="urn:microsoft.com/office/officeart/2005/8/layout/lProcess3"/>
    <dgm:cxn modelId="{C4A52F73-E8D0-400C-B786-B4DA9CF8BAA6}" srcId="{E6A45C15-8E29-4B13-87A6-56074BDE0237}" destId="{C483EE9E-DA89-4CE8-A680-A6FA64B0F396}" srcOrd="0" destOrd="0" parTransId="{CB079F7F-916F-4FFD-9C0F-ED664663565D}" sibTransId="{C60CEE3D-3A1B-463F-84A4-8D3C4469B6BB}"/>
    <dgm:cxn modelId="{959D8974-DF80-46EF-8874-052A3A7B1344}" type="presOf" srcId="{E1739129-E2FB-407C-B2AB-20D5853A9EF0}" destId="{4A48BB61-5131-4B69-8C7B-AE9596A2F468}" srcOrd="0" destOrd="0" presId="urn:microsoft.com/office/officeart/2005/8/layout/lProcess3"/>
    <dgm:cxn modelId="{430D9658-C5A1-4EA5-8E34-D23743692DE5}" srcId="{0A0563B7-9CF6-4807-A149-E42A3A60541E}" destId="{3BDFE99F-367F-43EB-B528-68BC83AA49DC}" srcOrd="5" destOrd="0" parTransId="{0782145D-2805-4BB4-8655-3BEC4F2EB61C}" sibTransId="{7389F839-9AE1-424C-BE2F-6B22F582173D}"/>
    <dgm:cxn modelId="{569D3079-CB9D-4021-8E18-7E3E5AF36A8F}" srcId="{B1306824-C251-48B2-B5C0-798B2A29244E}" destId="{99613CBC-9BFC-405C-A8FE-9F99ACC9AF02}" srcOrd="1" destOrd="0" parTransId="{E1F40162-791D-4375-BACE-4F7255D21AAF}" sibTransId="{B2C5697E-D51D-4EE3-B0E2-91B8785D3DC9}"/>
    <dgm:cxn modelId="{7A2EE07B-AF4E-4B60-A21E-079122E5620A}" type="presOf" srcId="{E26D1044-E815-40E6-8D2C-E45178974E35}" destId="{ADF47ECB-F59D-47D0-9F36-E817A682EB0E}" srcOrd="0" destOrd="0" presId="urn:microsoft.com/office/officeart/2005/8/layout/lProcess3"/>
    <dgm:cxn modelId="{86506380-22F7-4F64-AFDC-BD569C5E04B2}" srcId="{E19776E2-1192-44A9-B072-297C5B201858}" destId="{C64B8008-A594-42E3-A952-556F6E1910C6}" srcOrd="3" destOrd="0" parTransId="{94D3FAA1-0D70-4DF4-89BB-038355D72DFC}" sibTransId="{2AD17BAA-BE0F-4732-A9C8-2353E466D634}"/>
    <dgm:cxn modelId="{192B4B81-E2FE-4CEB-BA80-083F0A8CD7F9}" type="presOf" srcId="{3BDFE99F-367F-43EB-B528-68BC83AA49DC}" destId="{0B3D4384-10C4-4BBB-9732-00957739A8ED}" srcOrd="0" destOrd="0" presId="urn:microsoft.com/office/officeart/2005/8/layout/lProcess3"/>
    <dgm:cxn modelId="{01E0DD81-C4B8-4D5B-89EB-0707E494ECEB}" type="presOf" srcId="{9820234A-5F74-4D60-A885-7C8844E34E9E}" destId="{25344454-0A53-4BC2-A1FE-6ED49DA2045F}" srcOrd="0" destOrd="0" presId="urn:microsoft.com/office/officeart/2005/8/layout/lProcess3"/>
    <dgm:cxn modelId="{E48EBE89-DA08-4339-9ECC-FBAD6461F18C}" type="presOf" srcId="{82AAC20F-D247-4EFE-A97A-23D1EE9C6A3A}" destId="{37878858-FC79-470A-AC4F-F7F6811866CF}" srcOrd="0" destOrd="0" presId="urn:microsoft.com/office/officeart/2005/8/layout/lProcess3"/>
    <dgm:cxn modelId="{C7F1E08A-9651-4924-8D17-48820ECCDD25}" srcId="{0A0563B7-9CF6-4807-A149-E42A3A60541E}" destId="{C0A9C700-CD1E-4DCD-9EE6-8C1ADE2B7244}" srcOrd="0" destOrd="0" parTransId="{9A80AFCD-1727-40E6-B2FC-74CA42430C5C}" sibTransId="{12FE256A-5C59-40A3-9611-0FA20FB1F290}"/>
    <dgm:cxn modelId="{8F7B968E-BBD7-4E7E-ABA3-64A1C6C5F86A}" type="presOf" srcId="{0A0563B7-9CF6-4807-A149-E42A3A60541E}" destId="{C24DE809-8440-41B3-8DA0-940B3668069D}" srcOrd="0" destOrd="0" presId="urn:microsoft.com/office/officeart/2005/8/layout/lProcess3"/>
    <dgm:cxn modelId="{72F60E90-CC28-4D55-919D-FF14AC753AC7}" srcId="{E19776E2-1192-44A9-B072-297C5B201858}" destId="{2351B6B9-5E99-4947-8C6F-2BB2A40BDCA3}" srcOrd="0" destOrd="0" parTransId="{7C1EA71C-47FB-4A7A-9FCE-ED6A645B32CC}" sibTransId="{02BEFF8B-226E-42A7-9CC4-BA689062F641}"/>
    <dgm:cxn modelId="{ED465B96-B7E1-4ABC-85CB-CC59D64B1104}" srcId="{B1306824-C251-48B2-B5C0-798B2A29244E}" destId="{0A0563B7-9CF6-4807-A149-E42A3A60541E}" srcOrd="0" destOrd="0" parTransId="{EEC569E7-502C-4266-A69A-0092F0FB9BE6}" sibTransId="{A839FAAE-AC91-481B-A8BA-A151E9AF11A8}"/>
    <dgm:cxn modelId="{395A35A0-642F-40F2-A8AB-B02704E0BBD3}" srcId="{B1306824-C251-48B2-B5C0-798B2A29244E}" destId="{E6A45C15-8E29-4B13-87A6-56074BDE0237}" srcOrd="5" destOrd="0" parTransId="{41D472A7-680F-401B-9B3C-29D758521932}" sibTransId="{1EFF794E-46BA-4C66-ABB7-5F509B5DBB0B}"/>
    <dgm:cxn modelId="{E71818A4-3FE3-424C-B3FE-5325E966746F}" type="presOf" srcId="{DE00AB49-82FE-4777-9674-586097F5EA55}" destId="{98581CD2-E0DF-4259-8843-CA8F2EDF4957}" srcOrd="0" destOrd="0" presId="urn:microsoft.com/office/officeart/2005/8/layout/lProcess3"/>
    <dgm:cxn modelId="{20A706A6-45AA-41BB-A927-2A423F49D7F1}" srcId="{B1306824-C251-48B2-B5C0-798B2A29244E}" destId="{E19776E2-1192-44A9-B072-297C5B201858}" srcOrd="2" destOrd="0" parTransId="{403D78B8-2B26-43E8-BE20-1435BB1A80FA}" sibTransId="{2B89705C-38FB-4AD6-A42D-0B2F60920092}"/>
    <dgm:cxn modelId="{B286C7AA-FF78-4834-BF4F-44E9AE2EE742}" type="presOf" srcId="{C41F7ACC-CB24-437A-ACC8-1FE563B76236}" destId="{B8EE440C-D9B8-4A2A-8476-EDC3185AA4BE}" srcOrd="0" destOrd="0" presId="urn:microsoft.com/office/officeart/2005/8/layout/lProcess3"/>
    <dgm:cxn modelId="{6FC280AC-7886-4912-8536-47471A52DCE1}" type="presOf" srcId="{C64B8008-A594-42E3-A952-556F6E1910C6}" destId="{309977A4-F720-4CDC-BE9E-25FB5293E45F}" srcOrd="0" destOrd="0" presId="urn:microsoft.com/office/officeart/2005/8/layout/lProcess3"/>
    <dgm:cxn modelId="{A948E8B3-5406-44C5-92ED-2417A844399C}" srcId="{28F46AD7-6838-43F3-BF0F-67F72C27F1FC}" destId="{C64083B9-2F1C-4016-8424-A88804369F49}" srcOrd="3" destOrd="0" parTransId="{8193D0D3-EA3B-4D5E-B6AF-824FAED0806C}" sibTransId="{D959E02F-5D83-4A73-8F41-F2CA39CAF4E2}"/>
    <dgm:cxn modelId="{D3C7B1B8-8F46-4255-9917-CD11ADC0C929}" srcId="{99613CBC-9BFC-405C-A8FE-9F99ACC9AF02}" destId="{2F099823-81C3-4D4F-AD08-E76E30B47638}" srcOrd="3" destOrd="0" parTransId="{ED3B83C7-9571-4733-BD72-749E0B54DFD2}" sibTransId="{E2AFBB96-8A97-4903-A6EC-B90DDBA6E19D}"/>
    <dgm:cxn modelId="{0F3529B9-96E8-4710-9B63-47B4F2273538}" type="presOf" srcId="{5B6BF6A6-EBF6-4EBE-801E-C72E8FB44A21}" destId="{06118B3F-BC22-41FE-82CE-2C06E45FF783}" srcOrd="0" destOrd="0" presId="urn:microsoft.com/office/officeart/2005/8/layout/lProcess3"/>
    <dgm:cxn modelId="{02C831BA-F063-4E3C-8991-B83089D802E8}" srcId="{28F46AD7-6838-43F3-BF0F-67F72C27F1FC}" destId="{9820234A-5F74-4D60-A885-7C8844E34E9E}" srcOrd="1" destOrd="0" parTransId="{E58B6916-DA3F-46E2-99EE-CC3A53398BF6}" sibTransId="{56482A27-A7F1-4292-9028-F9EADC941A65}"/>
    <dgm:cxn modelId="{F1A574BA-435E-47EC-BB89-49C820BCD136}" type="presOf" srcId="{2F099823-81C3-4D4F-AD08-E76E30B47638}" destId="{8BDBD6DB-D66C-4109-8F58-EC7C229FB765}" srcOrd="0" destOrd="0" presId="urn:microsoft.com/office/officeart/2005/8/layout/lProcess3"/>
    <dgm:cxn modelId="{484892BB-557F-4B87-ACA5-F0E18C5B134D}" srcId="{0A0563B7-9CF6-4807-A149-E42A3A60541E}" destId="{D263D3B7-3270-415F-BBB3-9A59AD5040BA}" srcOrd="1" destOrd="0" parTransId="{CC3BBC85-A728-46A3-9E33-34B1F963B69E}" sibTransId="{A3F9778E-A2E9-49EC-B060-604C2014EC5D}"/>
    <dgm:cxn modelId="{3DB6DDBE-9F48-4BD1-8130-94D15982793F}" type="presOf" srcId="{3F96BF94-F2DF-4DEB-B23B-796FAFF9277B}" destId="{53AA0DE7-AA93-40E1-90C3-E78F8788EE84}" srcOrd="0" destOrd="0" presId="urn:microsoft.com/office/officeart/2005/8/layout/lProcess3"/>
    <dgm:cxn modelId="{8C59B1BF-B3F1-404B-88BD-3942CD596E58}" srcId="{E26D1044-E815-40E6-8D2C-E45178974E35}" destId="{B1DB2F6F-75B8-4718-A636-8FE5B4FDE7D2}" srcOrd="3" destOrd="0" parTransId="{05A438C2-F70D-41E5-B87C-87ED9471CB48}" sibTransId="{6C4FF418-8106-4B12-955E-40F3C74FB117}"/>
    <dgm:cxn modelId="{17DF51C3-65FB-4D21-9FF9-9162B653B258}" type="presOf" srcId="{1407FCEF-B7F9-4F75-B3C2-4EA970EA839B}" destId="{80BC9A4B-0F65-446D-B41A-72D2B754802F}" srcOrd="0" destOrd="0" presId="urn:microsoft.com/office/officeart/2005/8/layout/lProcess3"/>
    <dgm:cxn modelId="{4168BCC5-2060-40DD-9130-CF68F931DCA8}" type="presOf" srcId="{A606B9B4-B8A3-4E20-A0D7-81BB6AE77A5F}" destId="{DC0C65DE-514E-4D14-BF9D-8DC1D99FF9D5}" srcOrd="0" destOrd="0" presId="urn:microsoft.com/office/officeart/2005/8/layout/lProcess3"/>
    <dgm:cxn modelId="{B3F20FC7-4360-452C-8859-BE8BBC9C79C0}" type="presOf" srcId="{E19776E2-1192-44A9-B072-297C5B201858}" destId="{BD9C03A7-284E-4A05-98A0-93821B17EF6E}" srcOrd="0" destOrd="0" presId="urn:microsoft.com/office/officeart/2005/8/layout/lProcess3"/>
    <dgm:cxn modelId="{105008CD-F19A-4081-8773-5DCFCE249716}" type="presOf" srcId="{FEDC65BF-093E-43C0-B36D-9EC1B9211BC8}" destId="{A2F421C4-EE3B-49C5-BC34-E7BEBE0EF74F}" srcOrd="0" destOrd="0" presId="urn:microsoft.com/office/officeart/2005/8/layout/lProcess3"/>
    <dgm:cxn modelId="{4F6612DC-16A9-40C7-B85F-F6C1A955A4C1}" srcId="{28F46AD7-6838-43F3-BF0F-67F72C27F1FC}" destId="{DB98766E-01F5-49DB-9497-A0CB4064F330}" srcOrd="5" destOrd="0" parTransId="{9346EEF0-E423-4500-B53D-3BB5F66652C8}" sibTransId="{E39A0B1B-056A-4907-A6D0-E8027C0C5797}"/>
    <dgm:cxn modelId="{9C60C6DD-4ECB-4C95-B128-7651392E6605}" type="presOf" srcId="{0FE7A288-9BBE-4E95-B0AF-C10C03E6D5EB}" destId="{AB1495D3-66CF-4497-AF4E-3DF1883C3FB9}" srcOrd="0" destOrd="0" presId="urn:microsoft.com/office/officeart/2005/8/layout/lProcess3"/>
    <dgm:cxn modelId="{9549DFDD-A0B2-4F6A-B370-B3265BEB51CC}" type="presOf" srcId="{DB98766E-01F5-49DB-9497-A0CB4064F330}" destId="{70A98774-9929-45C5-8A29-D72D360F009D}" srcOrd="0" destOrd="0" presId="urn:microsoft.com/office/officeart/2005/8/layout/lProcess3"/>
    <dgm:cxn modelId="{3A5E2CE0-6B20-41A2-B186-BC6EA59DD60A}" srcId="{28F46AD7-6838-43F3-BF0F-67F72C27F1FC}" destId="{5B6BF6A6-EBF6-4EBE-801E-C72E8FB44A21}" srcOrd="4" destOrd="0" parTransId="{FCC8190F-FFDC-4695-B244-360F96916483}" sibTransId="{197E5083-81BC-4187-A88E-B2AA0B4FA84A}"/>
    <dgm:cxn modelId="{3F5C7FE0-19A5-4158-A334-A73F77530BEF}" type="presOf" srcId="{E6B02C96-4B47-49AE-B809-FAD8F31358D4}" destId="{1A2D74C4-712D-4507-B43E-FD84517618CC}" srcOrd="0" destOrd="0" presId="urn:microsoft.com/office/officeart/2005/8/layout/lProcess3"/>
    <dgm:cxn modelId="{84AAA0E3-88DE-49D1-93B3-F46A18D18BEA}" type="presOf" srcId="{99613CBC-9BFC-405C-A8FE-9F99ACC9AF02}" destId="{5A0B1C90-EF06-455A-AF6C-D3CD73A82C7B}" srcOrd="0" destOrd="0" presId="urn:microsoft.com/office/officeart/2005/8/layout/lProcess3"/>
    <dgm:cxn modelId="{BCA07BE4-3BD2-4F8B-8BD2-65CE4DF90D58}" type="presOf" srcId="{B7B00DBA-2A0D-4C3F-80F2-C7B92C96570D}" destId="{4AA80AAC-DD8D-4CC1-B955-43D347DC75C2}" srcOrd="0" destOrd="0" presId="urn:microsoft.com/office/officeart/2005/8/layout/lProcess3"/>
    <dgm:cxn modelId="{C235F6E4-842B-4B6D-B884-F57C9412E103}" srcId="{99613CBC-9BFC-405C-A8FE-9F99ACC9AF02}" destId="{1407FCEF-B7F9-4F75-B3C2-4EA970EA839B}" srcOrd="4" destOrd="0" parTransId="{1B746D85-1D70-4AD8-8441-36D643645E1A}" sibTransId="{9512C144-5E86-4846-95E5-050555A6975D}"/>
    <dgm:cxn modelId="{839CE6EE-ABDD-4DF2-A91E-8CD180BAE050}" type="presOf" srcId="{7CB65716-B524-499B-9651-5FCA12544B6A}" destId="{99680E6B-0A0F-43E4-86C6-F7DFD5D3F124}" srcOrd="0" destOrd="0" presId="urn:microsoft.com/office/officeart/2005/8/layout/lProcess3"/>
    <dgm:cxn modelId="{788007F2-8AEF-49FF-AC64-3FC3DBC4B551}" srcId="{E26D1044-E815-40E6-8D2C-E45178974E35}" destId="{59341EE7-0ABC-45BC-8CDF-A4757B206D85}" srcOrd="1" destOrd="0" parTransId="{653B8BFF-2EFE-4923-8714-EABDDAC41806}" sibTransId="{E254F943-1827-467F-842B-827D16E774B0}"/>
    <dgm:cxn modelId="{7B26DEF2-44AA-48DF-B086-E35F018AFCC7}" srcId="{E6A45C15-8E29-4B13-87A6-56074BDE0237}" destId="{48CE3B11-CD46-46A7-99BD-8BEC186C0820}" srcOrd="1" destOrd="0" parTransId="{C178D0BC-9167-4EF1-B67C-880685B91077}" sibTransId="{F94468C3-D7F3-4459-9BF8-A611621F7C08}"/>
    <dgm:cxn modelId="{F7B4B5F3-56FF-4B3D-AD6D-1CEB6F41B0D3}" type="presOf" srcId="{48CE3B11-CD46-46A7-99BD-8BEC186C0820}" destId="{E3A0F513-19D9-4D95-AE54-6812224C0D14}" srcOrd="0" destOrd="0" presId="urn:microsoft.com/office/officeart/2005/8/layout/lProcess3"/>
    <dgm:cxn modelId="{367C37F4-9DFE-4D65-88AE-A84192501274}" type="presOf" srcId="{2351B6B9-5E99-4947-8C6F-2BB2A40BDCA3}" destId="{B0A58FFC-4916-4B49-959B-EA4A7BC33D1D}" srcOrd="0" destOrd="0" presId="urn:microsoft.com/office/officeart/2005/8/layout/lProcess3"/>
    <dgm:cxn modelId="{0FCF38FC-F3B3-4E61-88E9-F0B813CC931A}" srcId="{99613CBC-9BFC-405C-A8FE-9F99ACC9AF02}" destId="{89FE32F1-54CB-431B-888C-97FA6B56B34D}" srcOrd="6" destOrd="0" parTransId="{3AD7D0DA-6339-4150-B428-C79F5D386221}" sibTransId="{8DF1587E-4E4E-41F3-99AF-7CCB0E77097C}"/>
    <dgm:cxn modelId="{816CC559-BF49-476C-A9A0-7D774D3BCEFE}" type="presParOf" srcId="{EE1E1767-C1AE-44A0-AC57-B2DDBD494CF6}" destId="{32E32AEC-2A0B-4A77-BB2F-D9982E91C60B}" srcOrd="0" destOrd="0" presId="urn:microsoft.com/office/officeart/2005/8/layout/lProcess3"/>
    <dgm:cxn modelId="{58DF7919-060B-4221-B133-E6895FC26008}" type="presParOf" srcId="{32E32AEC-2A0B-4A77-BB2F-D9982E91C60B}" destId="{C24DE809-8440-41B3-8DA0-940B3668069D}" srcOrd="0" destOrd="0" presId="urn:microsoft.com/office/officeart/2005/8/layout/lProcess3"/>
    <dgm:cxn modelId="{94B0546B-828E-416A-B686-7C85BAFD1832}" type="presParOf" srcId="{32E32AEC-2A0B-4A77-BB2F-D9982E91C60B}" destId="{E34749AC-2738-4AB0-879B-C43ABB6578CB}" srcOrd="1" destOrd="0" presId="urn:microsoft.com/office/officeart/2005/8/layout/lProcess3"/>
    <dgm:cxn modelId="{918762DF-56A2-440E-B7A8-286FF24C85B2}" type="presParOf" srcId="{32E32AEC-2A0B-4A77-BB2F-D9982E91C60B}" destId="{D7BC161A-93F6-4DFC-BE20-ED3625E81843}" srcOrd="2" destOrd="0" presId="urn:microsoft.com/office/officeart/2005/8/layout/lProcess3"/>
    <dgm:cxn modelId="{BE12EB66-5E77-43AB-8BBE-F35D3738BB38}" type="presParOf" srcId="{32E32AEC-2A0B-4A77-BB2F-D9982E91C60B}" destId="{7D3A7F31-E6E1-439E-8C35-13D17DFBAC29}" srcOrd="3" destOrd="0" presId="urn:microsoft.com/office/officeart/2005/8/layout/lProcess3"/>
    <dgm:cxn modelId="{8BB1F56B-22A9-4E89-ABF0-2C93B7D9874B}" type="presParOf" srcId="{32E32AEC-2A0B-4A77-BB2F-D9982E91C60B}" destId="{F0EC5AD1-65FD-45F5-BA0D-180D83EDF7FC}" srcOrd="4" destOrd="0" presId="urn:microsoft.com/office/officeart/2005/8/layout/lProcess3"/>
    <dgm:cxn modelId="{D753F535-6973-4611-A3B4-D7037B0E3C62}" type="presParOf" srcId="{32E32AEC-2A0B-4A77-BB2F-D9982E91C60B}" destId="{5BA231B7-4314-4191-B156-FA3B6FFCB2C2}" srcOrd="5" destOrd="0" presId="urn:microsoft.com/office/officeart/2005/8/layout/lProcess3"/>
    <dgm:cxn modelId="{FB1DDA68-886F-4F75-B5C9-0A989ADDC26A}" type="presParOf" srcId="{32E32AEC-2A0B-4A77-BB2F-D9982E91C60B}" destId="{89C0154B-095A-4802-A810-321204D05BE4}" srcOrd="6" destOrd="0" presId="urn:microsoft.com/office/officeart/2005/8/layout/lProcess3"/>
    <dgm:cxn modelId="{027D485B-20AA-4BB8-8865-F6261DAC261C}" type="presParOf" srcId="{32E32AEC-2A0B-4A77-BB2F-D9982E91C60B}" destId="{8E056A1C-CCA3-48D2-A02E-2228057823CC}" srcOrd="7" destOrd="0" presId="urn:microsoft.com/office/officeart/2005/8/layout/lProcess3"/>
    <dgm:cxn modelId="{8269B96E-5346-48DC-81FF-50CA0552AE36}" type="presParOf" srcId="{32E32AEC-2A0B-4A77-BB2F-D9982E91C60B}" destId="{FF26AF3D-BF7F-4D52-9BC5-DE775A0A41C2}" srcOrd="8" destOrd="0" presId="urn:microsoft.com/office/officeart/2005/8/layout/lProcess3"/>
    <dgm:cxn modelId="{F6FECE5F-E7EE-459C-B105-779132E5C90A}" type="presParOf" srcId="{32E32AEC-2A0B-4A77-BB2F-D9982E91C60B}" destId="{68C38120-0720-46F0-90F4-329FE0DB9FDE}" srcOrd="9" destOrd="0" presId="urn:microsoft.com/office/officeart/2005/8/layout/lProcess3"/>
    <dgm:cxn modelId="{913BFDF0-53EA-4244-88EF-F83C24ED8CD4}" type="presParOf" srcId="{32E32AEC-2A0B-4A77-BB2F-D9982E91C60B}" destId="{8B17C6F7-1418-4E47-A27A-3CDDEC869105}" srcOrd="10" destOrd="0" presId="urn:microsoft.com/office/officeart/2005/8/layout/lProcess3"/>
    <dgm:cxn modelId="{D35707CF-BC2C-4BCD-AE4A-F24B72724A54}" type="presParOf" srcId="{32E32AEC-2A0B-4A77-BB2F-D9982E91C60B}" destId="{229FD159-DDA5-4042-9A81-71EB5BDA7FC9}" srcOrd="11" destOrd="0" presId="urn:microsoft.com/office/officeart/2005/8/layout/lProcess3"/>
    <dgm:cxn modelId="{633C4981-9AE9-46D5-8196-C1175F7AF9D0}" type="presParOf" srcId="{32E32AEC-2A0B-4A77-BB2F-D9982E91C60B}" destId="{0B3D4384-10C4-4BBB-9732-00957739A8ED}" srcOrd="12" destOrd="0" presId="urn:microsoft.com/office/officeart/2005/8/layout/lProcess3"/>
    <dgm:cxn modelId="{DFAEE126-94FE-461D-BF50-2B7AB07B0F59}" type="presParOf" srcId="{32E32AEC-2A0B-4A77-BB2F-D9982E91C60B}" destId="{DAB0E616-DAFD-488D-AC9D-79B0AB3462EB}" srcOrd="13" destOrd="0" presId="urn:microsoft.com/office/officeart/2005/8/layout/lProcess3"/>
    <dgm:cxn modelId="{F484A33F-0AC2-484C-847D-2A8A1C224369}" type="presParOf" srcId="{32E32AEC-2A0B-4A77-BB2F-D9982E91C60B}" destId="{AB1495D3-66CF-4497-AF4E-3DF1883C3FB9}" srcOrd="14" destOrd="0" presId="urn:microsoft.com/office/officeart/2005/8/layout/lProcess3"/>
    <dgm:cxn modelId="{C4759C29-0D39-4679-A495-B814CEE5832A}" type="presParOf" srcId="{EE1E1767-C1AE-44A0-AC57-B2DDBD494CF6}" destId="{5D458B17-3E5A-47F3-8DA3-F60CB29B22C4}" srcOrd="1" destOrd="0" presId="urn:microsoft.com/office/officeart/2005/8/layout/lProcess3"/>
    <dgm:cxn modelId="{EA724370-AA12-416B-B7D1-7A6DDA98047D}" type="presParOf" srcId="{EE1E1767-C1AE-44A0-AC57-B2DDBD494CF6}" destId="{15632CB2-ED7F-4A76-91F1-68E730A02277}" srcOrd="2" destOrd="0" presId="urn:microsoft.com/office/officeart/2005/8/layout/lProcess3"/>
    <dgm:cxn modelId="{19CF18E3-3C6E-4B46-A24E-E686305B5196}" type="presParOf" srcId="{15632CB2-ED7F-4A76-91F1-68E730A02277}" destId="{5A0B1C90-EF06-455A-AF6C-D3CD73A82C7B}" srcOrd="0" destOrd="0" presId="urn:microsoft.com/office/officeart/2005/8/layout/lProcess3"/>
    <dgm:cxn modelId="{0B78EA4A-50C0-4A4C-8869-C6B4C6F2F97E}" type="presParOf" srcId="{15632CB2-ED7F-4A76-91F1-68E730A02277}" destId="{1278941E-E9E3-4F80-BEF5-5405FBCC7422}" srcOrd="1" destOrd="0" presId="urn:microsoft.com/office/officeart/2005/8/layout/lProcess3"/>
    <dgm:cxn modelId="{5F9D32D6-848C-43D7-B3E5-19E8F4FA8097}" type="presParOf" srcId="{15632CB2-ED7F-4A76-91F1-68E730A02277}" destId="{B8EE440C-D9B8-4A2A-8476-EDC3185AA4BE}" srcOrd="2" destOrd="0" presId="urn:microsoft.com/office/officeart/2005/8/layout/lProcess3"/>
    <dgm:cxn modelId="{D6D5BE4D-2595-476C-873E-38C9EB77ECC4}" type="presParOf" srcId="{15632CB2-ED7F-4A76-91F1-68E730A02277}" destId="{B9F4D49A-D292-4CD3-91BA-99FFF6570143}" srcOrd="3" destOrd="0" presId="urn:microsoft.com/office/officeart/2005/8/layout/lProcess3"/>
    <dgm:cxn modelId="{28326602-1FB9-42AC-85D1-35C15023E452}" type="presParOf" srcId="{15632CB2-ED7F-4A76-91F1-68E730A02277}" destId="{4AA80AAC-DD8D-4CC1-B955-43D347DC75C2}" srcOrd="4" destOrd="0" presId="urn:microsoft.com/office/officeart/2005/8/layout/lProcess3"/>
    <dgm:cxn modelId="{07E746EA-E4C9-4773-926D-90D36FA58659}" type="presParOf" srcId="{15632CB2-ED7F-4A76-91F1-68E730A02277}" destId="{95C7F15A-5FDF-47AE-B8FE-DD4A5E2171AE}" srcOrd="5" destOrd="0" presId="urn:microsoft.com/office/officeart/2005/8/layout/lProcess3"/>
    <dgm:cxn modelId="{F50E3C7E-B950-4FE2-9862-39F3734A4799}" type="presParOf" srcId="{15632CB2-ED7F-4A76-91F1-68E730A02277}" destId="{98581CD2-E0DF-4259-8843-CA8F2EDF4957}" srcOrd="6" destOrd="0" presId="urn:microsoft.com/office/officeart/2005/8/layout/lProcess3"/>
    <dgm:cxn modelId="{9977C8E0-3444-4CEC-8A04-DDE9721A8425}" type="presParOf" srcId="{15632CB2-ED7F-4A76-91F1-68E730A02277}" destId="{242B5C30-AF7B-4AE7-A1AB-19616D0FDE85}" srcOrd="7" destOrd="0" presId="urn:microsoft.com/office/officeart/2005/8/layout/lProcess3"/>
    <dgm:cxn modelId="{AFFAB0D9-91C0-41FA-B757-7FDA8EB8491B}" type="presParOf" srcId="{15632CB2-ED7F-4A76-91F1-68E730A02277}" destId="{8BDBD6DB-D66C-4109-8F58-EC7C229FB765}" srcOrd="8" destOrd="0" presId="urn:microsoft.com/office/officeart/2005/8/layout/lProcess3"/>
    <dgm:cxn modelId="{E93940F2-D5F9-4E91-830A-6C6E7F53D912}" type="presParOf" srcId="{15632CB2-ED7F-4A76-91F1-68E730A02277}" destId="{26AACCA3-8FB7-4E23-9F4E-7908F32480A5}" srcOrd="9" destOrd="0" presId="urn:microsoft.com/office/officeart/2005/8/layout/lProcess3"/>
    <dgm:cxn modelId="{B3DFB549-BD60-4F30-B75D-FAB8E544BAF5}" type="presParOf" srcId="{15632CB2-ED7F-4A76-91F1-68E730A02277}" destId="{80BC9A4B-0F65-446D-B41A-72D2B754802F}" srcOrd="10" destOrd="0" presId="urn:microsoft.com/office/officeart/2005/8/layout/lProcess3"/>
    <dgm:cxn modelId="{B289375E-3F6C-481E-B305-7E524B8F1F7E}" type="presParOf" srcId="{15632CB2-ED7F-4A76-91F1-68E730A02277}" destId="{0CC44774-3096-4167-8CBE-B55F45629706}" srcOrd="11" destOrd="0" presId="urn:microsoft.com/office/officeart/2005/8/layout/lProcess3"/>
    <dgm:cxn modelId="{7A544942-3F1A-4D01-B9AF-DACF57E8C9C0}" type="presParOf" srcId="{15632CB2-ED7F-4A76-91F1-68E730A02277}" destId="{DC0C65DE-514E-4D14-BF9D-8DC1D99FF9D5}" srcOrd="12" destOrd="0" presId="urn:microsoft.com/office/officeart/2005/8/layout/lProcess3"/>
    <dgm:cxn modelId="{C0FD175C-3A61-41D4-9341-DE55EFAF7837}" type="presParOf" srcId="{15632CB2-ED7F-4A76-91F1-68E730A02277}" destId="{6EAB010F-6B40-4A89-9CEC-3EF7C8565A45}" srcOrd="13" destOrd="0" presId="urn:microsoft.com/office/officeart/2005/8/layout/lProcess3"/>
    <dgm:cxn modelId="{D7916235-A0D5-4B74-9B30-CAB20D06C6B2}" type="presParOf" srcId="{15632CB2-ED7F-4A76-91F1-68E730A02277}" destId="{071B5CB9-7879-46C1-BA37-920D4C5B3A7C}" srcOrd="14" destOrd="0" presId="urn:microsoft.com/office/officeart/2005/8/layout/lProcess3"/>
    <dgm:cxn modelId="{8BCFD16E-6E22-4B83-8D56-5873857272E2}" type="presParOf" srcId="{EE1E1767-C1AE-44A0-AC57-B2DDBD494CF6}" destId="{3C609612-5FD5-4B7D-A583-B118E164A51E}" srcOrd="3" destOrd="0" presId="urn:microsoft.com/office/officeart/2005/8/layout/lProcess3"/>
    <dgm:cxn modelId="{03558449-C0BE-4B05-9F1E-C84356E1B4A0}" type="presParOf" srcId="{EE1E1767-C1AE-44A0-AC57-B2DDBD494CF6}" destId="{2936CB83-4ADB-4632-8A69-0274521CE12C}" srcOrd="4" destOrd="0" presId="urn:microsoft.com/office/officeart/2005/8/layout/lProcess3"/>
    <dgm:cxn modelId="{5558273E-5497-43B8-9809-A843624E0466}" type="presParOf" srcId="{2936CB83-4ADB-4632-8A69-0274521CE12C}" destId="{BD9C03A7-284E-4A05-98A0-93821B17EF6E}" srcOrd="0" destOrd="0" presId="urn:microsoft.com/office/officeart/2005/8/layout/lProcess3"/>
    <dgm:cxn modelId="{9C9C8FD3-99D0-4C4F-8EE2-AFC7CD6A9D5C}" type="presParOf" srcId="{2936CB83-4ADB-4632-8A69-0274521CE12C}" destId="{19471F7B-B28E-4F0F-8C7F-C4AC5946FC8F}" srcOrd="1" destOrd="0" presId="urn:microsoft.com/office/officeart/2005/8/layout/lProcess3"/>
    <dgm:cxn modelId="{4EB264C3-16E7-4B41-B023-701F93E75157}" type="presParOf" srcId="{2936CB83-4ADB-4632-8A69-0274521CE12C}" destId="{B0A58FFC-4916-4B49-959B-EA4A7BC33D1D}" srcOrd="2" destOrd="0" presId="urn:microsoft.com/office/officeart/2005/8/layout/lProcess3"/>
    <dgm:cxn modelId="{F135EBD1-8E3A-4262-AD8B-185C27D71237}" type="presParOf" srcId="{2936CB83-4ADB-4632-8A69-0274521CE12C}" destId="{80477C52-14F8-4FF9-B003-8CC667C77265}" srcOrd="3" destOrd="0" presId="urn:microsoft.com/office/officeart/2005/8/layout/lProcess3"/>
    <dgm:cxn modelId="{A51C8634-0233-41CF-87DE-6753151C75CA}" type="presParOf" srcId="{2936CB83-4ADB-4632-8A69-0274521CE12C}" destId="{4A48BB61-5131-4B69-8C7B-AE9596A2F468}" srcOrd="4" destOrd="0" presId="urn:microsoft.com/office/officeart/2005/8/layout/lProcess3"/>
    <dgm:cxn modelId="{373A24F0-3C01-482D-ABFC-9F34E5BF9094}" type="presParOf" srcId="{2936CB83-4ADB-4632-8A69-0274521CE12C}" destId="{91C04657-8DD7-4CA7-996B-A89311E4478B}" srcOrd="5" destOrd="0" presId="urn:microsoft.com/office/officeart/2005/8/layout/lProcess3"/>
    <dgm:cxn modelId="{DC540256-DED5-4DEA-893F-5AAC51E42167}" type="presParOf" srcId="{2936CB83-4ADB-4632-8A69-0274521CE12C}" destId="{37878858-FC79-470A-AC4F-F7F6811866CF}" srcOrd="6" destOrd="0" presId="urn:microsoft.com/office/officeart/2005/8/layout/lProcess3"/>
    <dgm:cxn modelId="{374414F6-0980-4364-8F9B-D3DB8858046D}" type="presParOf" srcId="{2936CB83-4ADB-4632-8A69-0274521CE12C}" destId="{FE1785CA-5671-422B-8301-8AE4D735F56D}" srcOrd="7" destOrd="0" presId="urn:microsoft.com/office/officeart/2005/8/layout/lProcess3"/>
    <dgm:cxn modelId="{DD811C08-A357-4F92-A8C9-E71BF9477823}" type="presParOf" srcId="{2936CB83-4ADB-4632-8A69-0274521CE12C}" destId="{309977A4-F720-4CDC-BE9E-25FB5293E45F}" srcOrd="8" destOrd="0" presId="urn:microsoft.com/office/officeart/2005/8/layout/lProcess3"/>
    <dgm:cxn modelId="{940FE48D-A7EB-46A1-8D6A-4179AD5DA7A9}" type="presParOf" srcId="{EE1E1767-C1AE-44A0-AC57-B2DDBD494CF6}" destId="{7693B96F-A537-4DDE-B36F-E920E11574F4}" srcOrd="5" destOrd="0" presId="urn:microsoft.com/office/officeart/2005/8/layout/lProcess3"/>
    <dgm:cxn modelId="{F6C1452F-3D89-4C61-9E1C-BDC9C99AB1CC}" type="presParOf" srcId="{EE1E1767-C1AE-44A0-AC57-B2DDBD494CF6}" destId="{E461F935-3F2F-4433-8C06-930E0D1556A7}" srcOrd="6" destOrd="0" presId="urn:microsoft.com/office/officeart/2005/8/layout/lProcess3"/>
    <dgm:cxn modelId="{7B68CEF7-018E-49B3-9F6A-64CF61493CE9}" type="presParOf" srcId="{E461F935-3F2F-4433-8C06-930E0D1556A7}" destId="{45660C72-715E-4027-ACA1-6BD8D01A1EF4}" srcOrd="0" destOrd="0" presId="urn:microsoft.com/office/officeart/2005/8/layout/lProcess3"/>
    <dgm:cxn modelId="{0BD70A54-6072-4E6E-AF35-3CBB1F300BF6}" type="presParOf" srcId="{E461F935-3F2F-4433-8C06-930E0D1556A7}" destId="{10033EC0-5D44-4B86-8D5D-7C507FFFFED5}" srcOrd="1" destOrd="0" presId="urn:microsoft.com/office/officeart/2005/8/layout/lProcess3"/>
    <dgm:cxn modelId="{82918237-BA77-4B5F-8CF7-1E2986B2E125}" type="presParOf" srcId="{E461F935-3F2F-4433-8C06-930E0D1556A7}" destId="{1B82F787-9571-4956-87F6-B7105637373F}" srcOrd="2" destOrd="0" presId="urn:microsoft.com/office/officeart/2005/8/layout/lProcess3"/>
    <dgm:cxn modelId="{29906EC1-F93C-4871-97F1-1025F154E22D}" type="presParOf" srcId="{E461F935-3F2F-4433-8C06-930E0D1556A7}" destId="{3257D54B-8BA5-4488-AD27-1B7FB46AA0C0}" srcOrd="3" destOrd="0" presId="urn:microsoft.com/office/officeart/2005/8/layout/lProcess3"/>
    <dgm:cxn modelId="{2353CB98-247F-45C3-B0F0-7952590D6A66}" type="presParOf" srcId="{E461F935-3F2F-4433-8C06-930E0D1556A7}" destId="{25344454-0A53-4BC2-A1FE-6ED49DA2045F}" srcOrd="4" destOrd="0" presId="urn:microsoft.com/office/officeart/2005/8/layout/lProcess3"/>
    <dgm:cxn modelId="{A8091045-6DB2-4233-B14E-08F4A0CB0B64}" type="presParOf" srcId="{E461F935-3F2F-4433-8C06-930E0D1556A7}" destId="{02A57FD3-D7EE-445B-A62D-A83EBC0ACA12}" srcOrd="5" destOrd="0" presId="urn:microsoft.com/office/officeart/2005/8/layout/lProcess3"/>
    <dgm:cxn modelId="{FED2D5D2-54F8-4B8E-A460-2C8234AD2B99}" type="presParOf" srcId="{E461F935-3F2F-4433-8C06-930E0D1556A7}" destId="{A2F421C4-EE3B-49C5-BC34-E7BEBE0EF74F}" srcOrd="6" destOrd="0" presId="urn:microsoft.com/office/officeart/2005/8/layout/lProcess3"/>
    <dgm:cxn modelId="{211B52FA-3424-45CD-BB64-50D2B47ED80E}" type="presParOf" srcId="{E461F935-3F2F-4433-8C06-930E0D1556A7}" destId="{01AC0260-A967-428B-BCCD-04214E3C6567}" srcOrd="7" destOrd="0" presId="urn:microsoft.com/office/officeart/2005/8/layout/lProcess3"/>
    <dgm:cxn modelId="{8E64063D-2F72-4492-8332-27C40EDE6091}" type="presParOf" srcId="{E461F935-3F2F-4433-8C06-930E0D1556A7}" destId="{06DBAC39-9FA3-4D5A-BA58-C1C089DE4D88}" srcOrd="8" destOrd="0" presId="urn:microsoft.com/office/officeart/2005/8/layout/lProcess3"/>
    <dgm:cxn modelId="{F4B8AA85-F7B4-47CB-99B0-D4AB4DD0F2EC}" type="presParOf" srcId="{E461F935-3F2F-4433-8C06-930E0D1556A7}" destId="{CDE55D40-A8F5-46CA-AF69-6C65F118FEAF}" srcOrd="9" destOrd="0" presId="urn:microsoft.com/office/officeart/2005/8/layout/lProcess3"/>
    <dgm:cxn modelId="{50049D3C-1CC0-4620-8F41-6347FCFE95AF}" type="presParOf" srcId="{E461F935-3F2F-4433-8C06-930E0D1556A7}" destId="{06118B3F-BC22-41FE-82CE-2C06E45FF783}" srcOrd="10" destOrd="0" presId="urn:microsoft.com/office/officeart/2005/8/layout/lProcess3"/>
    <dgm:cxn modelId="{4CFD4F7C-6797-4FDA-9F0A-275F15DCFC1F}" type="presParOf" srcId="{E461F935-3F2F-4433-8C06-930E0D1556A7}" destId="{8C40AF08-A6BC-494C-B4CD-2544923B3357}" srcOrd="11" destOrd="0" presId="urn:microsoft.com/office/officeart/2005/8/layout/lProcess3"/>
    <dgm:cxn modelId="{2C12A514-9FED-44F8-92D2-6E0ECA3AFFDF}" type="presParOf" srcId="{E461F935-3F2F-4433-8C06-930E0D1556A7}" destId="{70A98774-9929-45C5-8A29-D72D360F009D}" srcOrd="12" destOrd="0" presId="urn:microsoft.com/office/officeart/2005/8/layout/lProcess3"/>
    <dgm:cxn modelId="{517B802F-9FDE-4EE0-BE10-C3C5CC2C214A}" type="presParOf" srcId="{E461F935-3F2F-4433-8C06-930E0D1556A7}" destId="{29CC8EAA-416E-49F6-82EC-74959081C73E}" srcOrd="13" destOrd="0" presId="urn:microsoft.com/office/officeart/2005/8/layout/lProcess3"/>
    <dgm:cxn modelId="{B290E516-A2D5-4EA5-9882-CE5B918E2485}" type="presParOf" srcId="{E461F935-3F2F-4433-8C06-930E0D1556A7}" destId="{53AA0DE7-AA93-40E1-90C3-E78F8788EE84}" srcOrd="14" destOrd="0" presId="urn:microsoft.com/office/officeart/2005/8/layout/lProcess3"/>
    <dgm:cxn modelId="{922A6449-9FA3-47C2-BE3D-6BAEE7E53FD8}" type="presParOf" srcId="{EE1E1767-C1AE-44A0-AC57-B2DDBD494CF6}" destId="{392EB2E8-C952-4F06-B639-3BF059B8A4E0}" srcOrd="7" destOrd="0" presId="urn:microsoft.com/office/officeart/2005/8/layout/lProcess3"/>
    <dgm:cxn modelId="{AF4A4940-19D0-4103-8E64-B3054C59D8E9}" type="presParOf" srcId="{EE1E1767-C1AE-44A0-AC57-B2DDBD494CF6}" destId="{42105926-DFE8-4115-B77C-25027716FA0F}" srcOrd="8" destOrd="0" presId="urn:microsoft.com/office/officeart/2005/8/layout/lProcess3"/>
    <dgm:cxn modelId="{14C7DE76-C088-4B7D-8B69-EC76C24D2E4F}" type="presParOf" srcId="{42105926-DFE8-4115-B77C-25027716FA0F}" destId="{ADF47ECB-F59D-47D0-9F36-E817A682EB0E}" srcOrd="0" destOrd="0" presId="urn:microsoft.com/office/officeart/2005/8/layout/lProcess3"/>
    <dgm:cxn modelId="{C0F03AF8-AAE2-4E29-A671-FF0CA8F2EB26}" type="presParOf" srcId="{42105926-DFE8-4115-B77C-25027716FA0F}" destId="{DE01E341-7A03-4DF5-A8EB-354EE10B60B1}" srcOrd="1" destOrd="0" presId="urn:microsoft.com/office/officeart/2005/8/layout/lProcess3"/>
    <dgm:cxn modelId="{4E9B05B7-7E2B-43D8-8145-74E9A67C509B}" type="presParOf" srcId="{42105926-DFE8-4115-B77C-25027716FA0F}" destId="{D623C588-080F-4973-9CBE-6B1C8EA609AB}" srcOrd="2" destOrd="0" presId="urn:microsoft.com/office/officeart/2005/8/layout/lProcess3"/>
    <dgm:cxn modelId="{30316247-D784-4DE5-9036-A3A36C046120}" type="presParOf" srcId="{42105926-DFE8-4115-B77C-25027716FA0F}" destId="{7A71EB2F-7272-4806-999B-530BD8D8BD4B}" srcOrd="3" destOrd="0" presId="urn:microsoft.com/office/officeart/2005/8/layout/lProcess3"/>
    <dgm:cxn modelId="{09B33AFD-CCB5-43F4-99FC-122BB028BA3C}" type="presParOf" srcId="{42105926-DFE8-4115-B77C-25027716FA0F}" destId="{4A431E49-544B-402A-91A1-301C4F8A4BED}" srcOrd="4" destOrd="0" presId="urn:microsoft.com/office/officeart/2005/8/layout/lProcess3"/>
    <dgm:cxn modelId="{DC110D5D-C2BB-4993-A506-F3465BBC7D89}" type="presParOf" srcId="{42105926-DFE8-4115-B77C-25027716FA0F}" destId="{826F09E7-8010-493F-9B16-E2E4DC5AD388}" srcOrd="5" destOrd="0" presId="urn:microsoft.com/office/officeart/2005/8/layout/lProcess3"/>
    <dgm:cxn modelId="{C09256DB-1C2B-4C53-8931-F54F633A5A5C}" type="presParOf" srcId="{42105926-DFE8-4115-B77C-25027716FA0F}" destId="{99680E6B-0A0F-43E4-86C6-F7DFD5D3F124}" srcOrd="6" destOrd="0" presId="urn:microsoft.com/office/officeart/2005/8/layout/lProcess3"/>
    <dgm:cxn modelId="{969C66FF-6688-4FFE-85D2-08A357D03B2A}" type="presParOf" srcId="{42105926-DFE8-4115-B77C-25027716FA0F}" destId="{426E21DC-5BDE-4DDA-AD7A-7B373959C50D}" srcOrd="7" destOrd="0" presId="urn:microsoft.com/office/officeart/2005/8/layout/lProcess3"/>
    <dgm:cxn modelId="{2D7B50F8-11AF-4A4D-824A-3F54016B78CC}" type="presParOf" srcId="{42105926-DFE8-4115-B77C-25027716FA0F}" destId="{FAF80E14-A83F-4795-8653-8EF0ED94CF39}" srcOrd="8" destOrd="0" presId="urn:microsoft.com/office/officeart/2005/8/layout/lProcess3"/>
    <dgm:cxn modelId="{24B5A961-B805-4CEC-B6AB-3CFFAA99C228}" type="presParOf" srcId="{42105926-DFE8-4115-B77C-25027716FA0F}" destId="{2C5B6683-F10A-4AD5-9C2F-E13114E37CCD}" srcOrd="9" destOrd="0" presId="urn:microsoft.com/office/officeart/2005/8/layout/lProcess3"/>
    <dgm:cxn modelId="{D18E10FA-3534-4A63-A83F-713ACA862273}" type="presParOf" srcId="{42105926-DFE8-4115-B77C-25027716FA0F}" destId="{1A2D74C4-712D-4507-B43E-FD84517618CC}" srcOrd="10" destOrd="0" presId="urn:microsoft.com/office/officeart/2005/8/layout/lProcess3"/>
    <dgm:cxn modelId="{82E509D2-151C-4554-A71D-C2A7A31C4041}" type="presParOf" srcId="{EE1E1767-C1AE-44A0-AC57-B2DDBD494CF6}" destId="{A9601745-B949-44C3-9982-91D48F76A689}" srcOrd="9" destOrd="0" presId="urn:microsoft.com/office/officeart/2005/8/layout/lProcess3"/>
    <dgm:cxn modelId="{89D66D32-8B6B-481C-9847-C436B355609D}" type="presParOf" srcId="{EE1E1767-C1AE-44A0-AC57-B2DDBD494CF6}" destId="{9EE53531-22D0-45AE-9573-EA3FEBB4028B}" srcOrd="10" destOrd="0" presId="urn:microsoft.com/office/officeart/2005/8/layout/lProcess3"/>
    <dgm:cxn modelId="{C2B3A56E-6A1E-4619-8338-831096B8296A}" type="presParOf" srcId="{9EE53531-22D0-45AE-9573-EA3FEBB4028B}" destId="{8B7C1E49-37FE-4EDA-B3D7-81816F1AC1AF}" srcOrd="0" destOrd="0" presId="urn:microsoft.com/office/officeart/2005/8/layout/lProcess3"/>
    <dgm:cxn modelId="{EA218860-3813-4D81-832E-C62ECC7CDA9E}" type="presParOf" srcId="{9EE53531-22D0-45AE-9573-EA3FEBB4028B}" destId="{10041754-D9E3-40A7-B5B7-480AE7959BEC}" srcOrd="1" destOrd="0" presId="urn:microsoft.com/office/officeart/2005/8/layout/lProcess3"/>
    <dgm:cxn modelId="{4FA609DD-9330-459B-A4FF-323332B74F18}" type="presParOf" srcId="{9EE53531-22D0-45AE-9573-EA3FEBB4028B}" destId="{5394B1DB-AE54-427F-A532-D0C2C8DDAE06}" srcOrd="2" destOrd="0" presId="urn:microsoft.com/office/officeart/2005/8/layout/lProcess3"/>
    <dgm:cxn modelId="{9EA2CE69-D3C4-440F-9D81-DFD4F707C1FE}" type="presParOf" srcId="{9EE53531-22D0-45AE-9573-EA3FEBB4028B}" destId="{18DCCF5E-3F70-467B-90E2-BEDFE93895F2}" srcOrd="3" destOrd="0" presId="urn:microsoft.com/office/officeart/2005/8/layout/lProcess3"/>
    <dgm:cxn modelId="{FE1E88E5-0D23-4845-AC1C-E39F2994894D}" type="presParOf" srcId="{9EE53531-22D0-45AE-9573-EA3FEBB4028B}" destId="{E3A0F513-19D9-4D95-AE54-6812224C0D14}"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F056E-722F-4CC6-951A-07473D08EADB}">
      <dsp:nvSpPr>
        <dsp:cNvPr id="0" name=""/>
        <dsp:cNvSpPr/>
      </dsp:nvSpPr>
      <dsp:spPr>
        <a:xfrm rot="5400000">
          <a:off x="2083800" y="260452"/>
          <a:ext cx="1367000" cy="1189290"/>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하드웨어 요구사항</a:t>
          </a:r>
        </a:p>
      </dsp:txBody>
      <dsp:txXfrm rot="-5400000">
        <a:off x="2357986" y="384621"/>
        <a:ext cx="818628" cy="940952"/>
      </dsp:txXfrm>
    </dsp:sp>
    <dsp:sp modelId="{559B74EB-35BE-4F97-9273-9859F6D995DE}">
      <dsp:nvSpPr>
        <dsp:cNvPr id="0" name=""/>
        <dsp:cNvSpPr/>
      </dsp:nvSpPr>
      <dsp:spPr>
        <a:xfrm>
          <a:off x="3398034" y="444997"/>
          <a:ext cx="1525572" cy="82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latinLnBrk="1">
            <a:lnSpc>
              <a:spcPct val="90000"/>
            </a:lnSpc>
            <a:spcBef>
              <a:spcPct val="0"/>
            </a:spcBef>
            <a:spcAft>
              <a:spcPct val="35000"/>
            </a:spcAft>
            <a:buNone/>
          </a:pPr>
          <a:r>
            <a:rPr lang="ko-KR" altLang="en-US" sz="1400" kern="1200" dirty="0">
              <a:hlinkClick xmlns:r="http://schemas.openxmlformats.org/officeDocument/2006/relationships" r:id="rId1"/>
            </a:rPr>
            <a:t>여기 클릭</a:t>
          </a:r>
          <a:endParaRPr lang="ko-KR" altLang="en-US" sz="1400" kern="1200" dirty="0"/>
        </a:p>
      </dsp:txBody>
      <dsp:txXfrm>
        <a:off x="3398034" y="444997"/>
        <a:ext cx="1525572" cy="820200"/>
      </dsp:txXfrm>
    </dsp:sp>
    <dsp:sp modelId="{2CCE83AA-A04A-422D-87EB-C11EE599B05C}">
      <dsp:nvSpPr>
        <dsp:cNvPr id="0" name=""/>
        <dsp:cNvSpPr/>
      </dsp:nvSpPr>
      <dsp:spPr>
        <a:xfrm rot="5400000">
          <a:off x="799366" y="260452"/>
          <a:ext cx="1367000" cy="1189290"/>
        </a:xfrm>
        <a:prstGeom prst="hexagon">
          <a:avLst>
            <a:gd name="adj" fmla="val 25000"/>
            <a:gd name="vf" fmla="val 11547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latinLnBrk="1">
            <a:lnSpc>
              <a:spcPct val="90000"/>
            </a:lnSpc>
            <a:spcBef>
              <a:spcPct val="0"/>
            </a:spcBef>
            <a:spcAft>
              <a:spcPct val="35000"/>
            </a:spcAft>
            <a:buNone/>
          </a:pPr>
          <a:endParaRPr lang="ko-KR" altLang="en-US" sz="3600" kern="1200"/>
        </a:p>
      </dsp:txBody>
      <dsp:txXfrm rot="-5400000">
        <a:off x="1073552" y="384621"/>
        <a:ext cx="818628" cy="940952"/>
      </dsp:txXfrm>
    </dsp:sp>
    <dsp:sp modelId="{13342A0E-C423-4358-8348-CE83A775106F}">
      <dsp:nvSpPr>
        <dsp:cNvPr id="0" name=""/>
        <dsp:cNvSpPr/>
      </dsp:nvSpPr>
      <dsp:spPr>
        <a:xfrm rot="5400000">
          <a:off x="1439122" y="1420762"/>
          <a:ext cx="1367000" cy="1189290"/>
        </a:xfrm>
        <a:prstGeom prst="hexagon">
          <a:avLst>
            <a:gd name="adj" fmla="val 25000"/>
            <a:gd name="vf" fmla="val 11547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소프트웨어 요구사항</a:t>
          </a:r>
        </a:p>
      </dsp:txBody>
      <dsp:txXfrm rot="-5400000">
        <a:off x="1713308" y="1544931"/>
        <a:ext cx="818628" cy="940952"/>
      </dsp:txXfrm>
    </dsp:sp>
    <dsp:sp modelId="{5B7BF057-D4E3-474C-BFAB-5E1F7B5D8628}">
      <dsp:nvSpPr>
        <dsp:cNvPr id="0" name=""/>
        <dsp:cNvSpPr/>
      </dsp:nvSpPr>
      <dsp:spPr>
        <a:xfrm>
          <a:off x="2405" y="1605307"/>
          <a:ext cx="1476360" cy="82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latinLnBrk="1">
            <a:lnSpc>
              <a:spcPct val="90000"/>
            </a:lnSpc>
            <a:spcBef>
              <a:spcPct val="0"/>
            </a:spcBef>
            <a:spcAft>
              <a:spcPct val="35000"/>
            </a:spcAft>
            <a:buNone/>
          </a:pPr>
          <a:r>
            <a:rPr lang="ko-KR" altLang="en-US" sz="1400" kern="1200" dirty="0">
              <a:hlinkClick xmlns:r="http://schemas.openxmlformats.org/officeDocument/2006/relationships" r:id="rId2"/>
            </a:rPr>
            <a:t>여기 클릭</a:t>
          </a:r>
          <a:endParaRPr lang="ko-KR" altLang="en-US" sz="1400" kern="1200" dirty="0"/>
        </a:p>
      </dsp:txBody>
      <dsp:txXfrm>
        <a:off x="2405" y="1605307"/>
        <a:ext cx="1476360" cy="820200"/>
      </dsp:txXfrm>
    </dsp:sp>
    <dsp:sp modelId="{0A1A6017-F8A5-4BF7-BABB-1EF7368BFA97}">
      <dsp:nvSpPr>
        <dsp:cNvPr id="0" name=""/>
        <dsp:cNvSpPr/>
      </dsp:nvSpPr>
      <dsp:spPr>
        <a:xfrm rot="5400000">
          <a:off x="2723556" y="1420762"/>
          <a:ext cx="1367000" cy="1189290"/>
        </a:xfrm>
        <a:prstGeom prst="hexagon">
          <a:avLst>
            <a:gd name="adj" fmla="val 25000"/>
            <a:gd name="vf" fmla="val 11547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latinLnBrk="1">
            <a:lnSpc>
              <a:spcPct val="90000"/>
            </a:lnSpc>
            <a:spcBef>
              <a:spcPct val="0"/>
            </a:spcBef>
            <a:spcAft>
              <a:spcPct val="35000"/>
            </a:spcAft>
            <a:buNone/>
          </a:pPr>
          <a:endParaRPr lang="ko-KR" altLang="en-US" sz="3600" kern="1200"/>
        </a:p>
      </dsp:txBody>
      <dsp:txXfrm rot="-5400000">
        <a:off x="2997742" y="1544931"/>
        <a:ext cx="818628" cy="940952"/>
      </dsp:txXfrm>
    </dsp:sp>
    <dsp:sp modelId="{565E0CE9-3E67-4C4A-A3C6-4E2D1C02F000}">
      <dsp:nvSpPr>
        <dsp:cNvPr id="0" name=""/>
        <dsp:cNvSpPr/>
      </dsp:nvSpPr>
      <dsp:spPr>
        <a:xfrm rot="5400000">
          <a:off x="2083800" y="2581072"/>
          <a:ext cx="1367000" cy="1189290"/>
        </a:xfrm>
        <a:prstGeom prst="hexagon">
          <a:avLst>
            <a:gd name="adj" fmla="val 25000"/>
            <a:gd name="vf" fmla="val 11547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데이터베이스 요구사항</a:t>
          </a:r>
        </a:p>
      </dsp:txBody>
      <dsp:txXfrm rot="-5400000">
        <a:off x="2357986" y="2705241"/>
        <a:ext cx="818628" cy="940952"/>
      </dsp:txXfrm>
    </dsp:sp>
    <dsp:sp modelId="{C34D036A-FDF0-4C5C-93C5-2ED6BEA54E34}">
      <dsp:nvSpPr>
        <dsp:cNvPr id="0" name=""/>
        <dsp:cNvSpPr/>
      </dsp:nvSpPr>
      <dsp:spPr>
        <a:xfrm>
          <a:off x="3398034" y="2765617"/>
          <a:ext cx="1525572" cy="82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latinLnBrk="1">
            <a:lnSpc>
              <a:spcPct val="90000"/>
            </a:lnSpc>
            <a:spcBef>
              <a:spcPct val="0"/>
            </a:spcBef>
            <a:spcAft>
              <a:spcPct val="35000"/>
            </a:spcAft>
            <a:buNone/>
          </a:pPr>
          <a:r>
            <a:rPr lang="ko-KR" altLang="en-US" sz="1400" kern="1200" dirty="0">
              <a:hlinkClick xmlns:r="http://schemas.openxmlformats.org/officeDocument/2006/relationships" r:id="rId2"/>
            </a:rPr>
            <a:t>여기 클릭</a:t>
          </a:r>
          <a:endParaRPr lang="ko-KR" altLang="en-US" sz="1400" kern="1200" dirty="0"/>
        </a:p>
      </dsp:txBody>
      <dsp:txXfrm>
        <a:off x="3398034" y="2765617"/>
        <a:ext cx="1525572" cy="820200"/>
      </dsp:txXfrm>
    </dsp:sp>
    <dsp:sp modelId="{DDBFB9C2-B12A-4046-A5AA-7023BEA184DA}">
      <dsp:nvSpPr>
        <dsp:cNvPr id="0" name=""/>
        <dsp:cNvSpPr/>
      </dsp:nvSpPr>
      <dsp:spPr>
        <a:xfrm rot="5400000">
          <a:off x="799366" y="2581072"/>
          <a:ext cx="1367000" cy="1189290"/>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latinLnBrk="1">
            <a:lnSpc>
              <a:spcPct val="90000"/>
            </a:lnSpc>
            <a:spcBef>
              <a:spcPct val="0"/>
            </a:spcBef>
            <a:spcAft>
              <a:spcPct val="35000"/>
            </a:spcAft>
            <a:buNone/>
          </a:pPr>
          <a:endParaRPr lang="ko-KR" altLang="en-US" sz="3600" kern="1200"/>
        </a:p>
      </dsp:txBody>
      <dsp:txXfrm rot="-5400000">
        <a:off x="1073552" y="2705241"/>
        <a:ext cx="818628" cy="940952"/>
      </dsp:txXfrm>
    </dsp:sp>
    <dsp:sp modelId="{799BBF8D-C321-4332-90C5-A3795AC63356}">
      <dsp:nvSpPr>
        <dsp:cNvPr id="0" name=""/>
        <dsp:cNvSpPr/>
      </dsp:nvSpPr>
      <dsp:spPr>
        <a:xfrm rot="5400000">
          <a:off x="1439122" y="3741382"/>
          <a:ext cx="1367000" cy="1189290"/>
        </a:xfrm>
        <a:prstGeom prst="hexagon">
          <a:avLst>
            <a:gd name="adj" fmla="val 25000"/>
            <a:gd name="vf" fmla="val 11547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Office Online </a:t>
          </a:r>
        </a:p>
        <a:p>
          <a:pPr marL="0" lvl="0" indent="0" algn="ctr" defTabSz="622300" latinLnBrk="1">
            <a:lnSpc>
              <a:spcPct val="90000"/>
            </a:lnSpc>
            <a:spcBef>
              <a:spcPct val="0"/>
            </a:spcBef>
            <a:spcAft>
              <a:spcPct val="35000"/>
            </a:spcAft>
            <a:buNone/>
          </a:pPr>
          <a:r>
            <a:rPr lang="ko-KR" altLang="en-US" sz="1400" kern="1200" dirty="0"/>
            <a:t>요구사항</a:t>
          </a:r>
        </a:p>
      </dsp:txBody>
      <dsp:txXfrm rot="-5400000">
        <a:off x="1713308" y="3865551"/>
        <a:ext cx="818628" cy="940952"/>
      </dsp:txXfrm>
    </dsp:sp>
    <dsp:sp modelId="{0CA43D6B-58EB-47B9-80A7-D4050EBC14C4}">
      <dsp:nvSpPr>
        <dsp:cNvPr id="0" name=""/>
        <dsp:cNvSpPr/>
      </dsp:nvSpPr>
      <dsp:spPr>
        <a:xfrm>
          <a:off x="2405" y="3925927"/>
          <a:ext cx="1476360" cy="82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latinLnBrk="1">
            <a:lnSpc>
              <a:spcPct val="90000"/>
            </a:lnSpc>
            <a:spcBef>
              <a:spcPct val="0"/>
            </a:spcBef>
            <a:spcAft>
              <a:spcPct val="35000"/>
            </a:spcAft>
            <a:buNone/>
          </a:pPr>
          <a:r>
            <a:rPr lang="ko-KR" altLang="en-US" sz="1400" kern="1200" dirty="0">
              <a:hlinkClick xmlns:r="http://schemas.openxmlformats.org/officeDocument/2006/relationships" r:id="rId3"/>
            </a:rPr>
            <a:t>여기 클릭</a:t>
          </a:r>
          <a:endParaRPr lang="ko-KR" altLang="en-US" sz="1400" kern="1200" dirty="0"/>
        </a:p>
      </dsp:txBody>
      <dsp:txXfrm>
        <a:off x="2405" y="3925927"/>
        <a:ext cx="1476360" cy="820200"/>
      </dsp:txXfrm>
    </dsp:sp>
    <dsp:sp modelId="{15B74A5B-AAB2-4BDD-87C5-24CE5FB6B957}">
      <dsp:nvSpPr>
        <dsp:cNvPr id="0" name=""/>
        <dsp:cNvSpPr/>
      </dsp:nvSpPr>
      <dsp:spPr>
        <a:xfrm rot="5400000">
          <a:off x="2723556" y="3741382"/>
          <a:ext cx="1367000" cy="1189290"/>
        </a:xfrm>
        <a:prstGeom prst="hexagon">
          <a:avLst>
            <a:gd name="adj" fmla="val 25000"/>
            <a:gd name="vf" fmla="val 11547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latinLnBrk="1">
            <a:lnSpc>
              <a:spcPct val="90000"/>
            </a:lnSpc>
            <a:spcBef>
              <a:spcPct val="0"/>
            </a:spcBef>
            <a:spcAft>
              <a:spcPct val="35000"/>
            </a:spcAft>
            <a:buNone/>
          </a:pPr>
          <a:endParaRPr lang="ko-KR" altLang="en-US" sz="3600" kern="1200"/>
        </a:p>
      </dsp:txBody>
      <dsp:txXfrm rot="-5400000">
        <a:off x="2997742" y="3865551"/>
        <a:ext cx="818628" cy="940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8E5C5-D399-47A9-B86B-202F6A4E2EED}">
      <dsp:nvSpPr>
        <dsp:cNvPr id="0" name=""/>
        <dsp:cNvSpPr/>
      </dsp:nvSpPr>
      <dsp:spPr>
        <a:xfrm>
          <a:off x="1345" y="1489630"/>
          <a:ext cx="1573689" cy="1573689"/>
        </a:xfrm>
        <a:prstGeom prst="ellipse">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Virtual Network </a:t>
          </a:r>
          <a:r>
            <a:rPr lang="ko-KR" altLang="en-US" sz="1800" kern="1200" dirty="0"/>
            <a:t>준비</a:t>
          </a:r>
        </a:p>
      </dsp:txBody>
      <dsp:txXfrm>
        <a:off x="231806" y="1720091"/>
        <a:ext cx="1112767" cy="1112767"/>
      </dsp:txXfrm>
    </dsp:sp>
    <dsp:sp modelId="{253DBD02-5B4E-428B-AB86-E8BC7B138A60}">
      <dsp:nvSpPr>
        <dsp:cNvPr id="0" name=""/>
        <dsp:cNvSpPr/>
      </dsp:nvSpPr>
      <dsp:spPr>
        <a:xfrm>
          <a:off x="1575035" y="1489630"/>
          <a:ext cx="1573689" cy="1573689"/>
        </a:xfrm>
        <a:prstGeom prst="ellipse">
          <a:avLst/>
        </a:prstGeom>
        <a:solidFill>
          <a:schemeClr val="accent2">
            <a:shade val="80000"/>
            <a:hueOff val="64007"/>
            <a:satOff val="-6407"/>
            <a:lumOff val="65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Azure SQL Database Managed Instance </a:t>
          </a:r>
          <a:r>
            <a:rPr lang="ko-KR" altLang="en-US" sz="1400" kern="1200" dirty="0"/>
            <a:t>생성</a:t>
          </a:r>
        </a:p>
      </dsp:txBody>
      <dsp:txXfrm>
        <a:off x="1805496" y="1720091"/>
        <a:ext cx="1112767" cy="1112767"/>
      </dsp:txXfrm>
    </dsp:sp>
    <dsp:sp modelId="{C2487824-B33A-4C67-829A-F858EE1F57D9}">
      <dsp:nvSpPr>
        <dsp:cNvPr id="0" name=""/>
        <dsp:cNvSpPr/>
      </dsp:nvSpPr>
      <dsp:spPr>
        <a:xfrm>
          <a:off x="3148725" y="1489630"/>
          <a:ext cx="1573689" cy="1573689"/>
        </a:xfrm>
        <a:prstGeom prst="ellipse">
          <a:avLst/>
        </a:prstGeom>
        <a:solidFill>
          <a:schemeClr val="accent2">
            <a:shade val="80000"/>
            <a:hueOff val="128013"/>
            <a:satOff val="-12813"/>
            <a:lumOff val="131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dirty="0"/>
            <a:t>인터넷 도메인 준비</a:t>
          </a:r>
        </a:p>
      </dsp:txBody>
      <dsp:txXfrm>
        <a:off x="3379186" y="1720091"/>
        <a:ext cx="1112767" cy="1112767"/>
      </dsp:txXfrm>
    </dsp:sp>
    <dsp:sp modelId="{4752C05A-C7F5-44A1-A5AD-2EBA2AFF9C6D}">
      <dsp:nvSpPr>
        <dsp:cNvPr id="0" name=""/>
        <dsp:cNvSpPr/>
      </dsp:nvSpPr>
      <dsp:spPr>
        <a:xfrm>
          <a:off x="4722415" y="1489630"/>
          <a:ext cx="1573689" cy="1573689"/>
        </a:xfrm>
        <a:prstGeom prst="ellipse">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Azure Virtual Machine </a:t>
          </a:r>
          <a:r>
            <a:rPr lang="ko-KR" altLang="en-US" sz="1800" kern="1200" dirty="0"/>
            <a:t>생성</a:t>
          </a:r>
        </a:p>
      </dsp:txBody>
      <dsp:txXfrm>
        <a:off x="4952876" y="1720091"/>
        <a:ext cx="1112767" cy="1112767"/>
      </dsp:txXfrm>
    </dsp:sp>
    <dsp:sp modelId="{CADA626A-6E63-4284-9AFE-747A0437F1D7}">
      <dsp:nvSpPr>
        <dsp:cNvPr id="0" name=""/>
        <dsp:cNvSpPr/>
      </dsp:nvSpPr>
      <dsp:spPr>
        <a:xfrm>
          <a:off x="6296104" y="1489630"/>
          <a:ext cx="1573689" cy="1573689"/>
        </a:xfrm>
        <a:prstGeom prst="ellipse">
          <a:avLst/>
        </a:prstGeom>
        <a:solidFill>
          <a:schemeClr val="accent2">
            <a:shade val="80000"/>
            <a:hueOff val="256027"/>
            <a:satOff val="-25626"/>
            <a:lumOff val="26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AD </a:t>
          </a:r>
          <a:r>
            <a:rPr lang="ko-KR" altLang="en-US" sz="1800" kern="1200" dirty="0"/>
            <a:t>도메인 콘트롤러 설치</a:t>
          </a:r>
        </a:p>
      </dsp:txBody>
      <dsp:txXfrm>
        <a:off x="6526565" y="1720091"/>
        <a:ext cx="1112767" cy="1112767"/>
      </dsp:txXfrm>
    </dsp:sp>
    <dsp:sp modelId="{08089C7D-5CC8-470A-93FC-FEAEE371A3BF}">
      <dsp:nvSpPr>
        <dsp:cNvPr id="0" name=""/>
        <dsp:cNvSpPr/>
      </dsp:nvSpPr>
      <dsp:spPr>
        <a:xfrm>
          <a:off x="7869794" y="1489630"/>
          <a:ext cx="1573689" cy="1573689"/>
        </a:xfrm>
        <a:prstGeom prst="ellipse">
          <a:avLst/>
        </a:prstGeom>
        <a:solidFill>
          <a:schemeClr val="accent2">
            <a:shade val="80000"/>
            <a:hueOff val="320033"/>
            <a:satOff val="-32032"/>
            <a:lumOff val="32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AD </a:t>
          </a:r>
          <a:r>
            <a:rPr lang="ko-KR" altLang="en-US" sz="1800" kern="1200" dirty="0"/>
            <a:t>도메인 서버 조인</a:t>
          </a:r>
        </a:p>
      </dsp:txBody>
      <dsp:txXfrm>
        <a:off x="8100255" y="1720091"/>
        <a:ext cx="1112767" cy="1112767"/>
      </dsp:txXfrm>
    </dsp:sp>
    <dsp:sp modelId="{75B1790B-768C-44CA-81B8-1397D454AA73}">
      <dsp:nvSpPr>
        <dsp:cNvPr id="0" name=""/>
        <dsp:cNvSpPr/>
      </dsp:nvSpPr>
      <dsp:spPr>
        <a:xfrm>
          <a:off x="9443484" y="1489630"/>
          <a:ext cx="1573689" cy="1573689"/>
        </a:xfrm>
        <a:prstGeom prst="ellipse">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Digicert </a:t>
          </a:r>
          <a:r>
            <a:rPr lang="ko-KR" altLang="en-US" sz="1800" kern="1200" dirty="0"/>
            <a:t>인증서 준비</a:t>
          </a:r>
        </a:p>
      </dsp:txBody>
      <dsp:txXfrm>
        <a:off x="9673945" y="1720091"/>
        <a:ext cx="1112767" cy="1112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259AF-414A-4951-85D0-0C8D5EB60CCD}">
      <dsp:nvSpPr>
        <dsp:cNvPr id="0" name=""/>
        <dsp:cNvSpPr/>
      </dsp:nvSpPr>
      <dsp:spPr>
        <a:xfrm>
          <a:off x="1191" y="596617"/>
          <a:ext cx="2916034" cy="1166413"/>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SharePoint Server</a:t>
          </a:r>
          <a:endParaRPr lang="ko-KR" altLang="en-US" sz="2000" kern="1200" dirty="0"/>
        </a:p>
      </dsp:txBody>
      <dsp:txXfrm>
        <a:off x="584398" y="596617"/>
        <a:ext cx="1749621" cy="1166413"/>
      </dsp:txXfrm>
    </dsp:sp>
    <dsp:sp modelId="{1B7D6D89-453E-42DE-9D1B-D4FBE59AE161}">
      <dsp:nvSpPr>
        <dsp:cNvPr id="0" name=""/>
        <dsp:cNvSpPr/>
      </dsp:nvSpPr>
      <dsp:spPr>
        <a:xfrm>
          <a:off x="1191" y="1908833"/>
          <a:ext cx="2332827" cy="20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latinLnBrk="1">
            <a:lnSpc>
              <a:spcPct val="90000"/>
            </a:lnSpc>
            <a:spcBef>
              <a:spcPct val="0"/>
            </a:spcBef>
            <a:spcAft>
              <a:spcPct val="15000"/>
            </a:spcAft>
            <a:buChar char="•"/>
          </a:pPr>
          <a:r>
            <a:rPr lang="en-US" altLang="ko-KR" sz="1800" kern="1200" dirty="0"/>
            <a:t>SE </a:t>
          </a:r>
          <a:r>
            <a:rPr lang="ko-KR" altLang="en-US" sz="1800" kern="1200" dirty="0"/>
            <a:t>버전 다운로드</a:t>
          </a:r>
        </a:p>
        <a:p>
          <a:pPr marL="171450" lvl="1" indent="-171450" algn="l" defTabSz="800100" latinLnBrk="1">
            <a:lnSpc>
              <a:spcPct val="90000"/>
            </a:lnSpc>
            <a:spcBef>
              <a:spcPct val="0"/>
            </a:spcBef>
            <a:spcAft>
              <a:spcPct val="15000"/>
            </a:spcAft>
            <a:buChar char="•"/>
          </a:pPr>
          <a:r>
            <a:rPr lang="en-US" altLang="ko-KR" sz="1800" kern="1200" dirty="0"/>
            <a:t>Prerequisites </a:t>
          </a:r>
          <a:r>
            <a:rPr lang="ko-KR" altLang="en-US" sz="1800" kern="1200" dirty="0"/>
            <a:t>설치</a:t>
          </a:r>
        </a:p>
        <a:p>
          <a:pPr marL="171450" lvl="1" indent="-171450" algn="l" defTabSz="800100" latinLnBrk="1">
            <a:lnSpc>
              <a:spcPct val="90000"/>
            </a:lnSpc>
            <a:spcBef>
              <a:spcPct val="0"/>
            </a:spcBef>
            <a:spcAft>
              <a:spcPct val="15000"/>
            </a:spcAft>
            <a:buChar char="•"/>
          </a:pPr>
          <a:r>
            <a:rPr lang="ko-KR" altLang="en-US" sz="1800" kern="1200" dirty="0"/>
            <a:t>미디어 설치</a:t>
          </a:r>
        </a:p>
        <a:p>
          <a:pPr marL="171450" lvl="1" indent="-171450" algn="l" defTabSz="800100" latinLnBrk="1">
            <a:lnSpc>
              <a:spcPct val="90000"/>
            </a:lnSpc>
            <a:spcBef>
              <a:spcPct val="0"/>
            </a:spcBef>
            <a:spcAft>
              <a:spcPct val="15000"/>
            </a:spcAft>
            <a:buChar char="•"/>
          </a:pPr>
          <a:r>
            <a:rPr lang="ko-KR" altLang="en-US" sz="1800" kern="1200" dirty="0"/>
            <a:t>언어팩 설치</a:t>
          </a:r>
        </a:p>
        <a:p>
          <a:pPr marL="171450" lvl="1" indent="-171450" algn="l" defTabSz="800100" latinLnBrk="1">
            <a:lnSpc>
              <a:spcPct val="90000"/>
            </a:lnSpc>
            <a:spcBef>
              <a:spcPct val="0"/>
            </a:spcBef>
            <a:spcAft>
              <a:spcPct val="15000"/>
            </a:spcAft>
            <a:buChar char="•"/>
          </a:pPr>
          <a:r>
            <a:rPr lang="ko-KR" altLang="en-US" sz="1800" kern="1200" dirty="0"/>
            <a:t>업데이트 설치</a:t>
          </a:r>
        </a:p>
      </dsp:txBody>
      <dsp:txXfrm>
        <a:off x="1191" y="1908833"/>
        <a:ext cx="2332827" cy="2047500"/>
      </dsp:txXfrm>
    </dsp:sp>
    <dsp:sp modelId="{77DD25BD-56B6-4AC6-A9E9-D129C488B6B0}">
      <dsp:nvSpPr>
        <dsp:cNvPr id="0" name=""/>
        <dsp:cNvSpPr/>
      </dsp:nvSpPr>
      <dsp:spPr>
        <a:xfrm>
          <a:off x="2701225" y="596617"/>
          <a:ext cx="2916034" cy="1166413"/>
        </a:xfrm>
        <a:prstGeom prst="chevron">
          <a:avLst/>
        </a:prstGeom>
        <a:solidFill>
          <a:schemeClr val="accent2">
            <a:shade val="80000"/>
            <a:hueOff val="128013"/>
            <a:satOff val="-12813"/>
            <a:lumOff val="131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Office Online Server</a:t>
          </a:r>
          <a:endParaRPr lang="ko-KR" altLang="en-US" sz="2000" kern="1200" dirty="0"/>
        </a:p>
      </dsp:txBody>
      <dsp:txXfrm>
        <a:off x="3284432" y="596617"/>
        <a:ext cx="1749621" cy="1166413"/>
      </dsp:txXfrm>
    </dsp:sp>
    <dsp:sp modelId="{AFA2ED7A-31D8-4E89-A2BA-196A4371C7F3}">
      <dsp:nvSpPr>
        <dsp:cNvPr id="0" name=""/>
        <dsp:cNvSpPr/>
      </dsp:nvSpPr>
      <dsp:spPr>
        <a:xfrm>
          <a:off x="2701225" y="1908833"/>
          <a:ext cx="2332827" cy="20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latinLnBrk="1">
            <a:lnSpc>
              <a:spcPct val="90000"/>
            </a:lnSpc>
            <a:spcBef>
              <a:spcPct val="0"/>
            </a:spcBef>
            <a:spcAft>
              <a:spcPct val="15000"/>
            </a:spcAft>
            <a:buChar char="•"/>
          </a:pPr>
          <a:r>
            <a:rPr lang="en-US" altLang="ko-KR" sz="1800" kern="1200" dirty="0"/>
            <a:t>Prerequisites </a:t>
          </a:r>
          <a:r>
            <a:rPr lang="ko-KR" altLang="en-US" sz="1800" kern="1200" dirty="0"/>
            <a:t>설치</a:t>
          </a:r>
        </a:p>
        <a:p>
          <a:pPr marL="171450" lvl="1" indent="-171450" algn="l" defTabSz="800100" latinLnBrk="1">
            <a:lnSpc>
              <a:spcPct val="90000"/>
            </a:lnSpc>
            <a:spcBef>
              <a:spcPct val="0"/>
            </a:spcBef>
            <a:spcAft>
              <a:spcPct val="15000"/>
            </a:spcAft>
            <a:buChar char="•"/>
          </a:pPr>
          <a:r>
            <a:rPr lang="ko-KR" altLang="en-US" sz="1800" kern="1200" dirty="0"/>
            <a:t>미디어 설치</a:t>
          </a:r>
        </a:p>
        <a:p>
          <a:pPr marL="171450" lvl="1" indent="-171450" algn="l" defTabSz="800100" latinLnBrk="1">
            <a:lnSpc>
              <a:spcPct val="90000"/>
            </a:lnSpc>
            <a:spcBef>
              <a:spcPct val="0"/>
            </a:spcBef>
            <a:spcAft>
              <a:spcPct val="15000"/>
            </a:spcAft>
            <a:buChar char="•"/>
          </a:pPr>
          <a:r>
            <a:rPr lang="ko-KR" altLang="en-US" sz="1800" kern="1200" dirty="0"/>
            <a:t>언어팩 설치</a:t>
          </a:r>
        </a:p>
        <a:p>
          <a:pPr marL="171450" lvl="1" indent="-171450" algn="l" defTabSz="800100" latinLnBrk="1">
            <a:lnSpc>
              <a:spcPct val="90000"/>
            </a:lnSpc>
            <a:spcBef>
              <a:spcPct val="0"/>
            </a:spcBef>
            <a:spcAft>
              <a:spcPct val="15000"/>
            </a:spcAft>
            <a:buChar char="•"/>
          </a:pPr>
          <a:r>
            <a:rPr lang="ko-KR" altLang="en-US" sz="1800" kern="1200" dirty="0"/>
            <a:t>업데이트 설치</a:t>
          </a:r>
        </a:p>
      </dsp:txBody>
      <dsp:txXfrm>
        <a:off x="2701225" y="1908833"/>
        <a:ext cx="2332827" cy="2047500"/>
      </dsp:txXfrm>
    </dsp:sp>
    <dsp:sp modelId="{03FEA2BA-74A2-4A85-8D64-C6DC93951CF1}">
      <dsp:nvSpPr>
        <dsp:cNvPr id="0" name=""/>
        <dsp:cNvSpPr/>
      </dsp:nvSpPr>
      <dsp:spPr>
        <a:xfrm>
          <a:off x="5401260" y="596617"/>
          <a:ext cx="2916034" cy="1166413"/>
        </a:xfrm>
        <a:prstGeom prst="chevron">
          <a:avLst/>
        </a:prstGeom>
        <a:solidFill>
          <a:schemeClr val="accent2">
            <a:shade val="80000"/>
            <a:hueOff val="256027"/>
            <a:satOff val="-25626"/>
            <a:lumOff val="26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SQL Managed Instance </a:t>
          </a:r>
          <a:r>
            <a:rPr lang="ko-KR" altLang="en-US" sz="2000" kern="1200" dirty="0"/>
            <a:t>연결 테스트</a:t>
          </a:r>
        </a:p>
      </dsp:txBody>
      <dsp:txXfrm>
        <a:off x="5984467" y="596617"/>
        <a:ext cx="1749621" cy="1166413"/>
      </dsp:txXfrm>
    </dsp:sp>
    <dsp:sp modelId="{A49048F9-9720-49C5-B4EC-B99B1BE4DEB9}">
      <dsp:nvSpPr>
        <dsp:cNvPr id="0" name=""/>
        <dsp:cNvSpPr/>
      </dsp:nvSpPr>
      <dsp:spPr>
        <a:xfrm>
          <a:off x="8101294" y="596617"/>
          <a:ext cx="2916034" cy="1166413"/>
        </a:xfrm>
        <a:prstGeom prst="chevron">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latinLnBrk="1">
            <a:lnSpc>
              <a:spcPct val="90000"/>
            </a:lnSpc>
            <a:spcBef>
              <a:spcPct val="0"/>
            </a:spcBef>
            <a:spcAft>
              <a:spcPct val="35000"/>
            </a:spcAft>
            <a:buNone/>
          </a:pPr>
          <a:r>
            <a:rPr lang="en-US" altLang="ko-KR" sz="2100" kern="1200" dirty="0"/>
            <a:t>SQL </a:t>
          </a:r>
          <a:r>
            <a:rPr lang="en-US" altLang="ko-KR" sz="2000" kern="1200" dirty="0"/>
            <a:t>Managed</a:t>
          </a:r>
          <a:r>
            <a:rPr lang="en-US" altLang="ko-KR" sz="2100" kern="1200" dirty="0"/>
            <a:t> Studio </a:t>
          </a:r>
          <a:r>
            <a:rPr lang="ko-KR" altLang="en-US" sz="2100" kern="1200" dirty="0"/>
            <a:t>설치</a:t>
          </a:r>
        </a:p>
      </dsp:txBody>
      <dsp:txXfrm>
        <a:off x="8684501" y="596617"/>
        <a:ext cx="1749621" cy="1166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33B65-D0F2-4FA7-838C-79ABE493F189}">
      <dsp:nvSpPr>
        <dsp:cNvPr id="0" name=""/>
        <dsp:cNvSpPr/>
      </dsp:nvSpPr>
      <dsp:spPr>
        <a:xfrm>
          <a:off x="826388" y="0"/>
          <a:ext cx="9365742" cy="455295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F0B2D-DAAC-4E2F-9D98-AE424F3F2F54}">
      <dsp:nvSpPr>
        <dsp:cNvPr id="0" name=""/>
        <dsp:cNvSpPr/>
      </dsp:nvSpPr>
      <dsp:spPr>
        <a:xfrm>
          <a:off x="941" y="1365885"/>
          <a:ext cx="1509128" cy="1821180"/>
        </a:xfrm>
        <a:prstGeom prst="round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SharePoint Config DB </a:t>
          </a:r>
          <a:r>
            <a:rPr lang="ko-KR" altLang="en-US" sz="2000" kern="1200" dirty="0"/>
            <a:t>수동생성</a:t>
          </a:r>
        </a:p>
      </dsp:txBody>
      <dsp:txXfrm>
        <a:off x="74611" y="1439555"/>
        <a:ext cx="1361788" cy="1673840"/>
      </dsp:txXfrm>
    </dsp:sp>
    <dsp:sp modelId="{49A418A3-B317-4177-8C89-6F2AA0EB857B}">
      <dsp:nvSpPr>
        <dsp:cNvPr id="0" name=""/>
        <dsp:cNvSpPr/>
      </dsp:nvSpPr>
      <dsp:spPr>
        <a:xfrm>
          <a:off x="1585526" y="1365885"/>
          <a:ext cx="1509128" cy="1821180"/>
        </a:xfrm>
        <a:prstGeom prst="roundRect">
          <a:avLst/>
        </a:prstGeom>
        <a:solidFill>
          <a:schemeClr val="accent2">
            <a:shade val="80000"/>
            <a:hueOff val="64007"/>
            <a:satOff val="-6407"/>
            <a:lumOff val="65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SharePoint</a:t>
          </a:r>
          <a:r>
            <a:rPr lang="en-US" altLang="ko-KR" sz="1800" kern="1200" dirty="0"/>
            <a:t> </a:t>
          </a:r>
          <a:r>
            <a:rPr lang="ko-KR" altLang="en-US" sz="1800" kern="1200" dirty="0"/>
            <a:t>제품 구성 마법사 구동 </a:t>
          </a:r>
          <a:r>
            <a:rPr lang="en-US" altLang="ko-KR" sz="1800" kern="1200" dirty="0"/>
            <a:t>(</a:t>
          </a:r>
          <a:r>
            <a:rPr lang="ko-KR" altLang="en-US" sz="1800" kern="1200" dirty="0"/>
            <a:t>팜 생성</a:t>
          </a:r>
          <a:r>
            <a:rPr lang="en-US" altLang="ko-KR" sz="1800" kern="1200" dirty="0"/>
            <a:t>)</a:t>
          </a:r>
          <a:endParaRPr lang="ko-KR" altLang="en-US" sz="1800" kern="1200" dirty="0"/>
        </a:p>
      </dsp:txBody>
      <dsp:txXfrm>
        <a:off x="1659196" y="1439555"/>
        <a:ext cx="1361788" cy="1673840"/>
      </dsp:txXfrm>
    </dsp:sp>
    <dsp:sp modelId="{1E82499E-76FE-4B8E-842B-0C3FA8327B0C}">
      <dsp:nvSpPr>
        <dsp:cNvPr id="0" name=""/>
        <dsp:cNvSpPr/>
      </dsp:nvSpPr>
      <dsp:spPr>
        <a:xfrm>
          <a:off x="3170111" y="1365885"/>
          <a:ext cx="1509128" cy="1821180"/>
        </a:xfrm>
        <a:prstGeom prst="roundRect">
          <a:avLst/>
        </a:prstGeom>
        <a:solidFill>
          <a:schemeClr val="accent2">
            <a:shade val="80000"/>
            <a:hueOff val="128013"/>
            <a:satOff val="-12813"/>
            <a:lumOff val="131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t>중앙관리 사이트 점검</a:t>
          </a:r>
        </a:p>
      </dsp:txBody>
      <dsp:txXfrm>
        <a:off x="3243781" y="1439555"/>
        <a:ext cx="1361788" cy="1673840"/>
      </dsp:txXfrm>
    </dsp:sp>
    <dsp:sp modelId="{C328A8CB-9029-4621-B760-BDAF65CABCBE}">
      <dsp:nvSpPr>
        <dsp:cNvPr id="0" name=""/>
        <dsp:cNvSpPr/>
      </dsp:nvSpPr>
      <dsp:spPr>
        <a:xfrm>
          <a:off x="4754695" y="1365885"/>
          <a:ext cx="1509128" cy="1821180"/>
        </a:xfrm>
        <a:prstGeom prst="roundRect">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SharePoint </a:t>
          </a:r>
          <a:r>
            <a:rPr lang="ko-KR" altLang="en-US" sz="2000" kern="1200" dirty="0"/>
            <a:t>웹 어플리케이션 생성</a:t>
          </a:r>
        </a:p>
      </dsp:txBody>
      <dsp:txXfrm>
        <a:off x="4828365" y="1439555"/>
        <a:ext cx="1361788" cy="1673840"/>
      </dsp:txXfrm>
    </dsp:sp>
    <dsp:sp modelId="{1555D2AE-6E8C-4B40-A797-8481B87E20D4}">
      <dsp:nvSpPr>
        <dsp:cNvPr id="0" name=""/>
        <dsp:cNvSpPr/>
      </dsp:nvSpPr>
      <dsp:spPr>
        <a:xfrm>
          <a:off x="6339280" y="1365885"/>
          <a:ext cx="1509128" cy="1821180"/>
        </a:xfrm>
        <a:prstGeom prst="roundRect">
          <a:avLst/>
        </a:prstGeom>
        <a:solidFill>
          <a:schemeClr val="accent2">
            <a:shade val="80000"/>
            <a:hueOff val="256027"/>
            <a:satOff val="-25626"/>
            <a:lumOff val="262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t>테스트용 </a:t>
          </a:r>
          <a:r>
            <a:rPr lang="en-US" altLang="ko-KR" sz="2000" kern="1200" dirty="0"/>
            <a:t>Win10 VM </a:t>
          </a:r>
          <a:r>
            <a:rPr lang="ko-KR" altLang="en-US" sz="2000" kern="1200" dirty="0"/>
            <a:t>생성</a:t>
          </a:r>
        </a:p>
      </dsp:txBody>
      <dsp:txXfrm>
        <a:off x="6412950" y="1439555"/>
        <a:ext cx="1361788" cy="1673840"/>
      </dsp:txXfrm>
    </dsp:sp>
    <dsp:sp modelId="{ECB3C24B-8D03-4857-9D69-12BB6E88B65F}">
      <dsp:nvSpPr>
        <dsp:cNvPr id="0" name=""/>
        <dsp:cNvSpPr/>
      </dsp:nvSpPr>
      <dsp:spPr>
        <a:xfrm>
          <a:off x="7923865" y="1365885"/>
          <a:ext cx="1509128" cy="1821180"/>
        </a:xfrm>
        <a:prstGeom prst="roundRect">
          <a:avLst/>
        </a:prstGeom>
        <a:solidFill>
          <a:schemeClr val="accent2">
            <a:shade val="80000"/>
            <a:hueOff val="320033"/>
            <a:satOff val="-32032"/>
            <a:lumOff val="32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SharePoint </a:t>
          </a:r>
          <a:r>
            <a:rPr lang="ko-KR" altLang="en-US" sz="2000" kern="1200" dirty="0"/>
            <a:t>사이트 모음 생성</a:t>
          </a:r>
        </a:p>
      </dsp:txBody>
      <dsp:txXfrm>
        <a:off x="7997535" y="1439555"/>
        <a:ext cx="1361788" cy="1673840"/>
      </dsp:txXfrm>
    </dsp:sp>
    <dsp:sp modelId="{0C5B6A47-AA13-4EFF-9523-AC135408281F}">
      <dsp:nvSpPr>
        <dsp:cNvPr id="0" name=""/>
        <dsp:cNvSpPr/>
      </dsp:nvSpPr>
      <dsp:spPr>
        <a:xfrm>
          <a:off x="9508450" y="1365885"/>
          <a:ext cx="1509128" cy="1821180"/>
        </a:xfrm>
        <a:prstGeom prst="round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DNS </a:t>
          </a:r>
          <a:r>
            <a:rPr lang="ko-KR" altLang="en-US" sz="2000" kern="1200" dirty="0"/>
            <a:t>서버 등록</a:t>
          </a:r>
        </a:p>
      </dsp:txBody>
      <dsp:txXfrm>
        <a:off x="9582120" y="1439555"/>
        <a:ext cx="1361788" cy="1673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33B65-D0F2-4FA7-838C-79ABE493F189}">
      <dsp:nvSpPr>
        <dsp:cNvPr id="0" name=""/>
        <dsp:cNvSpPr/>
      </dsp:nvSpPr>
      <dsp:spPr>
        <a:xfrm>
          <a:off x="826388" y="0"/>
          <a:ext cx="9365742" cy="455295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F0B2D-DAAC-4E2F-9D98-AE424F3F2F54}">
      <dsp:nvSpPr>
        <dsp:cNvPr id="0" name=""/>
        <dsp:cNvSpPr/>
      </dsp:nvSpPr>
      <dsp:spPr>
        <a:xfrm>
          <a:off x="3228" y="1365885"/>
          <a:ext cx="1943305" cy="1821180"/>
        </a:xfrm>
        <a:prstGeom prst="round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t>테스트용 </a:t>
          </a:r>
          <a:r>
            <a:rPr lang="en-US" altLang="ko-KR" sz="2000" kern="1200" dirty="0"/>
            <a:t>O365 </a:t>
          </a:r>
          <a:r>
            <a:rPr lang="ko-KR" altLang="en-US" sz="2000" kern="1200" dirty="0"/>
            <a:t>테넌트 생성</a:t>
          </a:r>
        </a:p>
      </dsp:txBody>
      <dsp:txXfrm>
        <a:off x="92131" y="1454788"/>
        <a:ext cx="1765499" cy="1643374"/>
      </dsp:txXfrm>
    </dsp:sp>
    <dsp:sp modelId="{49A418A3-B317-4177-8C89-6F2AA0EB857B}">
      <dsp:nvSpPr>
        <dsp:cNvPr id="0" name=""/>
        <dsp:cNvSpPr/>
      </dsp:nvSpPr>
      <dsp:spPr>
        <a:xfrm>
          <a:off x="2270417" y="1365885"/>
          <a:ext cx="1943305" cy="1821180"/>
        </a:xfrm>
        <a:prstGeom prst="roundRect">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t>M365 </a:t>
          </a:r>
          <a:r>
            <a:rPr lang="ko-KR" altLang="en-US" sz="2000" kern="1200" dirty="0"/>
            <a:t>커스텀 도메인 등록</a:t>
          </a:r>
          <a:endParaRPr lang="ko-KR" altLang="en-US" sz="1800" kern="1200" dirty="0"/>
        </a:p>
      </dsp:txBody>
      <dsp:txXfrm>
        <a:off x="2359320" y="1454788"/>
        <a:ext cx="1765499" cy="1643374"/>
      </dsp:txXfrm>
    </dsp:sp>
    <dsp:sp modelId="{D9366644-B560-4FAD-B2E0-2BF8A6968A41}">
      <dsp:nvSpPr>
        <dsp:cNvPr id="0" name=""/>
        <dsp:cNvSpPr/>
      </dsp:nvSpPr>
      <dsp:spPr>
        <a:xfrm>
          <a:off x="4537607" y="1365885"/>
          <a:ext cx="1943305" cy="1821180"/>
        </a:xfrm>
        <a:prstGeom prst="roundRect">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dirty="0"/>
            <a:t>도메인 사용자 </a:t>
          </a:r>
          <a:r>
            <a:rPr lang="en-US" altLang="ko-KR" sz="1800" kern="1200" dirty="0"/>
            <a:t>UPN </a:t>
          </a:r>
          <a:r>
            <a:rPr lang="ko-KR" altLang="en-US" sz="1800" kern="1200" dirty="0"/>
            <a:t>변경</a:t>
          </a:r>
        </a:p>
      </dsp:txBody>
      <dsp:txXfrm>
        <a:off x="4626510" y="1454788"/>
        <a:ext cx="1765499" cy="1643374"/>
      </dsp:txXfrm>
    </dsp:sp>
    <dsp:sp modelId="{DB5C152E-3C3D-44BC-BB87-11A74CBE05BD}">
      <dsp:nvSpPr>
        <dsp:cNvPr id="0" name=""/>
        <dsp:cNvSpPr/>
      </dsp:nvSpPr>
      <dsp:spPr>
        <a:xfrm>
          <a:off x="6804796" y="1365885"/>
          <a:ext cx="1943305" cy="1821180"/>
        </a:xfrm>
        <a:prstGeom prst="roundRect">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Azure AD Connect </a:t>
          </a:r>
          <a:r>
            <a:rPr lang="ko-KR" altLang="en-US" sz="1800" kern="1200" dirty="0"/>
            <a:t>미디어 설치</a:t>
          </a:r>
        </a:p>
      </dsp:txBody>
      <dsp:txXfrm>
        <a:off x="6893699" y="1454788"/>
        <a:ext cx="1765499" cy="1643374"/>
      </dsp:txXfrm>
    </dsp:sp>
    <dsp:sp modelId="{3F19A443-A7FD-477F-B908-68D9EEAD5154}">
      <dsp:nvSpPr>
        <dsp:cNvPr id="0" name=""/>
        <dsp:cNvSpPr/>
      </dsp:nvSpPr>
      <dsp:spPr>
        <a:xfrm>
          <a:off x="9071986" y="1365885"/>
          <a:ext cx="1943305" cy="1821180"/>
        </a:xfrm>
        <a:prstGeom prst="round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a:t>하이브리드 구성</a:t>
          </a:r>
          <a:endParaRPr lang="ko-KR" altLang="en-US" sz="1800" kern="1200" dirty="0"/>
        </a:p>
      </dsp:txBody>
      <dsp:txXfrm>
        <a:off x="9160889" y="1454788"/>
        <a:ext cx="1765499" cy="16433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33B65-D0F2-4FA7-838C-79ABE493F189}">
      <dsp:nvSpPr>
        <dsp:cNvPr id="0" name=""/>
        <dsp:cNvSpPr/>
      </dsp:nvSpPr>
      <dsp:spPr>
        <a:xfrm>
          <a:off x="826388" y="0"/>
          <a:ext cx="9365742" cy="455295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F0B2D-DAAC-4E2F-9D98-AE424F3F2F54}">
      <dsp:nvSpPr>
        <dsp:cNvPr id="0" name=""/>
        <dsp:cNvSpPr/>
      </dsp:nvSpPr>
      <dsp:spPr>
        <a:xfrm>
          <a:off x="1928240" y="1365885"/>
          <a:ext cx="3305556" cy="1821180"/>
        </a:xfrm>
        <a:prstGeom prst="round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a:t>웹서버 로드 </a:t>
          </a:r>
          <a:r>
            <a:rPr lang="ko-KR" altLang="en-US" sz="2000" kern="1200" dirty="0" err="1"/>
            <a:t>밸런싱</a:t>
          </a:r>
          <a:endParaRPr lang="ko-KR" altLang="en-US" sz="2000" kern="1200" dirty="0"/>
        </a:p>
      </dsp:txBody>
      <dsp:txXfrm>
        <a:off x="2017143" y="1454788"/>
        <a:ext cx="3127750" cy="1643374"/>
      </dsp:txXfrm>
    </dsp:sp>
    <dsp:sp modelId="{7C705B88-C94F-4D5D-BD1A-8210B8E06F06}">
      <dsp:nvSpPr>
        <dsp:cNvPr id="0" name=""/>
        <dsp:cNvSpPr/>
      </dsp:nvSpPr>
      <dsp:spPr>
        <a:xfrm>
          <a:off x="5784722" y="1365885"/>
          <a:ext cx="3305556" cy="1821180"/>
        </a:xfrm>
        <a:prstGeom prst="round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kern="1200" dirty="0" err="1"/>
            <a:t>알림메일</a:t>
          </a:r>
          <a:r>
            <a:rPr lang="ko-KR" altLang="en-US" sz="2000" kern="1200" dirty="0"/>
            <a:t> </a:t>
          </a:r>
          <a:r>
            <a:rPr lang="en-US" altLang="ko-KR" sz="2000" kern="1200" dirty="0"/>
            <a:t>EXO </a:t>
          </a:r>
          <a:r>
            <a:rPr lang="ko-KR" altLang="en-US" sz="2000" kern="1200" dirty="0"/>
            <a:t>연동</a:t>
          </a:r>
        </a:p>
      </dsp:txBody>
      <dsp:txXfrm>
        <a:off x="5873625" y="1454788"/>
        <a:ext cx="3127750" cy="1643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DE809-8440-41B3-8DA0-940B3668069D}">
      <dsp:nvSpPr>
        <dsp:cNvPr id="0" name=""/>
        <dsp:cNvSpPr/>
      </dsp:nvSpPr>
      <dsp:spPr>
        <a:xfrm>
          <a:off x="5266" y="198170"/>
          <a:ext cx="1913492" cy="765397"/>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준비</a:t>
          </a:r>
        </a:p>
      </dsp:txBody>
      <dsp:txXfrm>
        <a:off x="387965" y="198170"/>
        <a:ext cx="1148095" cy="765397"/>
      </dsp:txXfrm>
    </dsp:sp>
    <dsp:sp modelId="{D7BC161A-93F6-4DFC-BE20-ED3625E81843}">
      <dsp:nvSpPr>
        <dsp:cNvPr id="0" name=""/>
        <dsp:cNvSpPr/>
      </dsp:nvSpPr>
      <dsp:spPr>
        <a:xfrm>
          <a:off x="1670004" y="263228"/>
          <a:ext cx="1588198" cy="635279"/>
        </a:xfrm>
        <a:prstGeom prst="chevron">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Virtual Network </a:t>
          </a:r>
          <a:r>
            <a:rPr lang="ko-KR" altLang="en-US" sz="900" kern="1200" dirty="0"/>
            <a:t>준비</a:t>
          </a:r>
        </a:p>
      </dsp:txBody>
      <dsp:txXfrm>
        <a:off x="1987644" y="263228"/>
        <a:ext cx="952919" cy="635279"/>
      </dsp:txXfrm>
    </dsp:sp>
    <dsp:sp modelId="{F0EC5AD1-65FD-45F5-BA0D-180D83EDF7FC}">
      <dsp:nvSpPr>
        <dsp:cNvPr id="0" name=""/>
        <dsp:cNvSpPr/>
      </dsp:nvSpPr>
      <dsp:spPr>
        <a:xfrm>
          <a:off x="3035855" y="263228"/>
          <a:ext cx="1588198" cy="635279"/>
        </a:xfrm>
        <a:prstGeom prst="chevron">
          <a:avLst/>
        </a:prstGeom>
        <a:solidFill>
          <a:schemeClr val="accent2">
            <a:tint val="40000"/>
            <a:alpha val="90000"/>
            <a:hueOff val="-61559"/>
            <a:satOff val="3038"/>
            <a:lumOff val="308"/>
            <a:alphaOff val="0"/>
          </a:schemeClr>
        </a:solidFill>
        <a:ln w="10795" cap="flat" cmpd="sng" algn="ctr">
          <a:solidFill>
            <a:schemeClr val="accent2">
              <a:tint val="40000"/>
              <a:alpha val="90000"/>
              <a:hueOff val="-61559"/>
              <a:satOff val="3038"/>
              <a:lumOff val="3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Azure SQL Database Managed Instance </a:t>
          </a:r>
          <a:r>
            <a:rPr lang="ko-KR" altLang="en-US" sz="900" kern="1200" dirty="0"/>
            <a:t>생성</a:t>
          </a:r>
        </a:p>
      </dsp:txBody>
      <dsp:txXfrm>
        <a:off x="3353495" y="263228"/>
        <a:ext cx="952919" cy="635279"/>
      </dsp:txXfrm>
    </dsp:sp>
    <dsp:sp modelId="{89C0154B-095A-4802-A810-321204D05BE4}">
      <dsp:nvSpPr>
        <dsp:cNvPr id="0" name=""/>
        <dsp:cNvSpPr/>
      </dsp:nvSpPr>
      <dsp:spPr>
        <a:xfrm>
          <a:off x="4401706" y="263228"/>
          <a:ext cx="1588198" cy="635279"/>
        </a:xfrm>
        <a:prstGeom prst="chevron">
          <a:avLst/>
        </a:prstGeom>
        <a:solidFill>
          <a:schemeClr val="accent2">
            <a:tint val="40000"/>
            <a:alpha val="90000"/>
            <a:hueOff val="-123117"/>
            <a:satOff val="6076"/>
            <a:lumOff val="616"/>
            <a:alphaOff val="0"/>
          </a:schemeClr>
        </a:solidFill>
        <a:ln w="10795" cap="flat" cmpd="sng" algn="ctr">
          <a:solidFill>
            <a:schemeClr val="accent2">
              <a:tint val="40000"/>
              <a:alpha val="90000"/>
              <a:hueOff val="-123117"/>
              <a:satOff val="6076"/>
              <a:lumOff val="6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인터넷 도메인 준비</a:t>
          </a:r>
        </a:p>
      </dsp:txBody>
      <dsp:txXfrm>
        <a:off x="4719346" y="263228"/>
        <a:ext cx="952919" cy="635279"/>
      </dsp:txXfrm>
    </dsp:sp>
    <dsp:sp modelId="{FF26AF3D-BF7F-4D52-9BC5-DE775A0A41C2}">
      <dsp:nvSpPr>
        <dsp:cNvPr id="0" name=""/>
        <dsp:cNvSpPr/>
      </dsp:nvSpPr>
      <dsp:spPr>
        <a:xfrm>
          <a:off x="5767557" y="263228"/>
          <a:ext cx="1588198" cy="635279"/>
        </a:xfrm>
        <a:prstGeom prst="chevron">
          <a:avLst/>
        </a:prstGeom>
        <a:solidFill>
          <a:schemeClr val="accent2">
            <a:tint val="40000"/>
            <a:alpha val="90000"/>
            <a:hueOff val="-184676"/>
            <a:satOff val="9114"/>
            <a:lumOff val="924"/>
            <a:alphaOff val="0"/>
          </a:schemeClr>
        </a:solidFill>
        <a:ln w="10795" cap="flat" cmpd="sng" algn="ctr">
          <a:solidFill>
            <a:schemeClr val="accent2">
              <a:tint val="40000"/>
              <a:alpha val="90000"/>
              <a:hueOff val="-184676"/>
              <a:satOff val="9114"/>
              <a:lumOff val="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Azure Virtual Machine </a:t>
          </a:r>
          <a:r>
            <a:rPr lang="ko-KR" altLang="en-US" sz="900" kern="1200" dirty="0"/>
            <a:t>생성</a:t>
          </a:r>
        </a:p>
      </dsp:txBody>
      <dsp:txXfrm>
        <a:off x="6085197" y="263228"/>
        <a:ext cx="952919" cy="635279"/>
      </dsp:txXfrm>
    </dsp:sp>
    <dsp:sp modelId="{8B17C6F7-1418-4E47-A27A-3CDDEC869105}">
      <dsp:nvSpPr>
        <dsp:cNvPr id="0" name=""/>
        <dsp:cNvSpPr/>
      </dsp:nvSpPr>
      <dsp:spPr>
        <a:xfrm>
          <a:off x="7133408" y="263228"/>
          <a:ext cx="1588198" cy="635279"/>
        </a:xfrm>
        <a:prstGeom prst="chevron">
          <a:avLst/>
        </a:prstGeom>
        <a:solidFill>
          <a:schemeClr val="accent2">
            <a:tint val="40000"/>
            <a:alpha val="90000"/>
            <a:hueOff val="-246235"/>
            <a:satOff val="12152"/>
            <a:lumOff val="1231"/>
            <a:alphaOff val="0"/>
          </a:schemeClr>
        </a:solidFill>
        <a:ln w="10795" cap="flat" cmpd="sng" algn="ctr">
          <a:solidFill>
            <a:schemeClr val="accent2">
              <a:tint val="40000"/>
              <a:alpha val="90000"/>
              <a:hueOff val="-246235"/>
              <a:satOff val="12152"/>
              <a:lumOff val="12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AD </a:t>
          </a:r>
          <a:r>
            <a:rPr lang="ko-KR" altLang="en-US" sz="900" kern="1200" dirty="0"/>
            <a:t>도메인 콘트롤러 설치</a:t>
          </a:r>
        </a:p>
      </dsp:txBody>
      <dsp:txXfrm>
        <a:off x="7451048" y="263228"/>
        <a:ext cx="952919" cy="635279"/>
      </dsp:txXfrm>
    </dsp:sp>
    <dsp:sp modelId="{0B3D4384-10C4-4BBB-9732-00957739A8ED}">
      <dsp:nvSpPr>
        <dsp:cNvPr id="0" name=""/>
        <dsp:cNvSpPr/>
      </dsp:nvSpPr>
      <dsp:spPr>
        <a:xfrm>
          <a:off x="8499259" y="263228"/>
          <a:ext cx="1588198" cy="635279"/>
        </a:xfrm>
        <a:prstGeom prst="chevron">
          <a:avLst/>
        </a:prstGeom>
        <a:solidFill>
          <a:schemeClr val="accent2">
            <a:tint val="40000"/>
            <a:alpha val="90000"/>
            <a:hueOff val="-307793"/>
            <a:satOff val="15190"/>
            <a:lumOff val="1539"/>
            <a:alphaOff val="0"/>
          </a:schemeClr>
        </a:solidFill>
        <a:ln w="10795" cap="flat" cmpd="sng" algn="ctr">
          <a:solidFill>
            <a:schemeClr val="accent2">
              <a:tint val="40000"/>
              <a:alpha val="90000"/>
              <a:hueOff val="-307793"/>
              <a:satOff val="15190"/>
              <a:lumOff val="15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AD </a:t>
          </a:r>
          <a:r>
            <a:rPr lang="ko-KR" altLang="en-US" sz="900" kern="1200" dirty="0"/>
            <a:t>도메인 서버 조인</a:t>
          </a:r>
        </a:p>
      </dsp:txBody>
      <dsp:txXfrm>
        <a:off x="8816899" y="263228"/>
        <a:ext cx="952919" cy="635279"/>
      </dsp:txXfrm>
    </dsp:sp>
    <dsp:sp modelId="{AB1495D3-66CF-4497-AF4E-3DF1883C3FB9}">
      <dsp:nvSpPr>
        <dsp:cNvPr id="0" name=""/>
        <dsp:cNvSpPr/>
      </dsp:nvSpPr>
      <dsp:spPr>
        <a:xfrm>
          <a:off x="9865110" y="263228"/>
          <a:ext cx="1588198" cy="635279"/>
        </a:xfrm>
        <a:prstGeom prst="chevron">
          <a:avLst/>
        </a:prstGeom>
        <a:solidFill>
          <a:schemeClr val="accent2">
            <a:tint val="40000"/>
            <a:alpha val="90000"/>
            <a:hueOff val="-369352"/>
            <a:satOff val="18228"/>
            <a:lumOff val="1847"/>
            <a:alphaOff val="0"/>
          </a:schemeClr>
        </a:solidFill>
        <a:ln w="10795" cap="flat" cmpd="sng" algn="ctr">
          <a:solidFill>
            <a:schemeClr val="accent2">
              <a:tint val="40000"/>
              <a:alpha val="90000"/>
              <a:hueOff val="-369352"/>
              <a:satOff val="18228"/>
              <a:lumOff val="18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Digicert </a:t>
          </a:r>
          <a:r>
            <a:rPr lang="ko-KR" altLang="en-US" sz="900" kern="1200" dirty="0"/>
            <a:t>인증서 준비</a:t>
          </a:r>
        </a:p>
      </dsp:txBody>
      <dsp:txXfrm>
        <a:off x="10182750" y="263228"/>
        <a:ext cx="952919" cy="635279"/>
      </dsp:txXfrm>
    </dsp:sp>
    <dsp:sp modelId="{5A0B1C90-EF06-455A-AF6C-D3CD73A82C7B}">
      <dsp:nvSpPr>
        <dsp:cNvPr id="0" name=""/>
        <dsp:cNvSpPr/>
      </dsp:nvSpPr>
      <dsp:spPr>
        <a:xfrm>
          <a:off x="5266" y="1070722"/>
          <a:ext cx="1913492" cy="765397"/>
        </a:xfrm>
        <a:prstGeom prst="chevron">
          <a:avLst/>
        </a:prstGeom>
        <a:solidFill>
          <a:schemeClr val="accent2">
            <a:hueOff val="-344030"/>
            <a:satOff val="11076"/>
            <a:lumOff val="8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SharePoint</a:t>
          </a:r>
          <a:r>
            <a:rPr lang="ko-KR" altLang="en-US" sz="1400" kern="1200" dirty="0"/>
            <a:t> 서버 설치</a:t>
          </a:r>
        </a:p>
      </dsp:txBody>
      <dsp:txXfrm>
        <a:off x="387965" y="1070722"/>
        <a:ext cx="1148095" cy="765397"/>
      </dsp:txXfrm>
    </dsp:sp>
    <dsp:sp modelId="{B8EE440C-D9B8-4A2A-8476-EDC3185AA4BE}">
      <dsp:nvSpPr>
        <dsp:cNvPr id="0" name=""/>
        <dsp:cNvSpPr/>
      </dsp:nvSpPr>
      <dsp:spPr>
        <a:xfrm>
          <a:off x="1670004" y="1135781"/>
          <a:ext cx="1588198" cy="635279"/>
        </a:xfrm>
        <a:prstGeom prst="chevron">
          <a:avLst/>
        </a:prstGeom>
        <a:solidFill>
          <a:schemeClr val="accent2">
            <a:tint val="40000"/>
            <a:alpha val="90000"/>
            <a:hueOff val="-430911"/>
            <a:satOff val="21266"/>
            <a:lumOff val="2155"/>
            <a:alphaOff val="0"/>
          </a:schemeClr>
        </a:solidFill>
        <a:ln w="10795" cap="flat" cmpd="sng" algn="ctr">
          <a:solidFill>
            <a:schemeClr val="accent2">
              <a:tint val="40000"/>
              <a:alpha val="90000"/>
              <a:hueOff val="-430911"/>
              <a:satOff val="21266"/>
              <a:lumOff val="21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SE </a:t>
          </a:r>
          <a:r>
            <a:rPr lang="ko-KR" altLang="en-US" sz="900" kern="1200" dirty="0"/>
            <a:t>버전</a:t>
          </a:r>
          <a:r>
            <a:rPr lang="en-US" altLang="ko-KR" sz="900" kern="1200" dirty="0"/>
            <a:t> </a:t>
          </a:r>
          <a:r>
            <a:rPr lang="ko-KR" altLang="en-US" sz="900" kern="1200" dirty="0"/>
            <a:t>다운로드</a:t>
          </a:r>
        </a:p>
      </dsp:txBody>
      <dsp:txXfrm>
        <a:off x="1987644" y="1135781"/>
        <a:ext cx="952919" cy="635279"/>
      </dsp:txXfrm>
    </dsp:sp>
    <dsp:sp modelId="{4AA80AAC-DD8D-4CC1-B955-43D347DC75C2}">
      <dsp:nvSpPr>
        <dsp:cNvPr id="0" name=""/>
        <dsp:cNvSpPr/>
      </dsp:nvSpPr>
      <dsp:spPr>
        <a:xfrm>
          <a:off x="3035855" y="1135781"/>
          <a:ext cx="1588198" cy="635279"/>
        </a:xfrm>
        <a:prstGeom prst="chevron">
          <a:avLst/>
        </a:prstGeom>
        <a:solidFill>
          <a:schemeClr val="accent2">
            <a:tint val="40000"/>
            <a:alpha val="90000"/>
            <a:hueOff val="-492469"/>
            <a:satOff val="24305"/>
            <a:lumOff val="2463"/>
            <a:alphaOff val="0"/>
          </a:schemeClr>
        </a:solidFill>
        <a:ln w="10795" cap="flat" cmpd="sng" algn="ctr">
          <a:solidFill>
            <a:schemeClr val="accent2">
              <a:tint val="40000"/>
              <a:alpha val="90000"/>
              <a:hueOff val="-492469"/>
              <a:satOff val="24305"/>
              <a:lumOff val="24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Prerequisites </a:t>
          </a:r>
          <a:r>
            <a:rPr lang="ko-KR" altLang="en-US" sz="900" kern="1200" dirty="0"/>
            <a:t>설치</a:t>
          </a:r>
        </a:p>
      </dsp:txBody>
      <dsp:txXfrm>
        <a:off x="3353495" y="1135781"/>
        <a:ext cx="952919" cy="635279"/>
      </dsp:txXfrm>
    </dsp:sp>
    <dsp:sp modelId="{98581CD2-E0DF-4259-8843-CA8F2EDF4957}">
      <dsp:nvSpPr>
        <dsp:cNvPr id="0" name=""/>
        <dsp:cNvSpPr/>
      </dsp:nvSpPr>
      <dsp:spPr>
        <a:xfrm>
          <a:off x="4401706" y="1135781"/>
          <a:ext cx="1588198" cy="635279"/>
        </a:xfrm>
        <a:prstGeom prst="chevron">
          <a:avLst/>
        </a:prstGeom>
        <a:solidFill>
          <a:schemeClr val="accent2">
            <a:tint val="40000"/>
            <a:alpha val="90000"/>
            <a:hueOff val="-554028"/>
            <a:satOff val="27343"/>
            <a:lumOff val="2771"/>
            <a:alphaOff val="0"/>
          </a:schemeClr>
        </a:solidFill>
        <a:ln w="10795" cap="flat" cmpd="sng" algn="ctr">
          <a:solidFill>
            <a:schemeClr val="accent2">
              <a:tint val="40000"/>
              <a:alpha val="90000"/>
              <a:hueOff val="-554028"/>
              <a:satOff val="27343"/>
              <a:lumOff val="27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미디어 설치</a:t>
          </a:r>
        </a:p>
      </dsp:txBody>
      <dsp:txXfrm>
        <a:off x="4719346" y="1135781"/>
        <a:ext cx="952919" cy="635279"/>
      </dsp:txXfrm>
    </dsp:sp>
    <dsp:sp modelId="{8BDBD6DB-D66C-4109-8F58-EC7C229FB765}">
      <dsp:nvSpPr>
        <dsp:cNvPr id="0" name=""/>
        <dsp:cNvSpPr/>
      </dsp:nvSpPr>
      <dsp:spPr>
        <a:xfrm>
          <a:off x="5767557" y="1135781"/>
          <a:ext cx="1588198" cy="635279"/>
        </a:xfrm>
        <a:prstGeom prst="chevron">
          <a:avLst/>
        </a:prstGeom>
        <a:solidFill>
          <a:schemeClr val="accent2">
            <a:tint val="40000"/>
            <a:alpha val="90000"/>
            <a:hueOff val="-615587"/>
            <a:satOff val="30381"/>
            <a:lumOff val="3078"/>
            <a:alphaOff val="0"/>
          </a:schemeClr>
        </a:solidFill>
        <a:ln w="10795" cap="flat" cmpd="sng" algn="ctr">
          <a:solidFill>
            <a:schemeClr val="accent2">
              <a:tint val="40000"/>
              <a:alpha val="90000"/>
              <a:hueOff val="-615587"/>
              <a:satOff val="30381"/>
              <a:lumOff val="3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언어팩 설치</a:t>
          </a:r>
        </a:p>
      </dsp:txBody>
      <dsp:txXfrm>
        <a:off x="6085197" y="1135781"/>
        <a:ext cx="952919" cy="635279"/>
      </dsp:txXfrm>
    </dsp:sp>
    <dsp:sp modelId="{80BC9A4B-0F65-446D-B41A-72D2B754802F}">
      <dsp:nvSpPr>
        <dsp:cNvPr id="0" name=""/>
        <dsp:cNvSpPr/>
      </dsp:nvSpPr>
      <dsp:spPr>
        <a:xfrm>
          <a:off x="7133408" y="1135781"/>
          <a:ext cx="1588198" cy="635279"/>
        </a:xfrm>
        <a:prstGeom prst="chevron">
          <a:avLst/>
        </a:prstGeom>
        <a:solidFill>
          <a:schemeClr val="accent2">
            <a:tint val="40000"/>
            <a:alpha val="90000"/>
            <a:hueOff val="-677145"/>
            <a:satOff val="33419"/>
            <a:lumOff val="3386"/>
            <a:alphaOff val="0"/>
          </a:schemeClr>
        </a:solidFill>
        <a:ln w="10795" cap="flat" cmpd="sng" algn="ctr">
          <a:solidFill>
            <a:schemeClr val="accent2">
              <a:tint val="40000"/>
              <a:alpha val="90000"/>
              <a:hueOff val="-677145"/>
              <a:satOff val="33419"/>
              <a:lumOff val="33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누적 업데이트 설치</a:t>
          </a:r>
        </a:p>
      </dsp:txBody>
      <dsp:txXfrm>
        <a:off x="7451048" y="1135781"/>
        <a:ext cx="952919" cy="635279"/>
      </dsp:txXfrm>
    </dsp:sp>
    <dsp:sp modelId="{DC0C65DE-514E-4D14-BF9D-8DC1D99FF9D5}">
      <dsp:nvSpPr>
        <dsp:cNvPr id="0" name=""/>
        <dsp:cNvSpPr/>
      </dsp:nvSpPr>
      <dsp:spPr>
        <a:xfrm>
          <a:off x="8499259" y="1135781"/>
          <a:ext cx="1588198" cy="635279"/>
        </a:xfrm>
        <a:prstGeom prst="chevron">
          <a:avLst/>
        </a:prstGeom>
        <a:solidFill>
          <a:schemeClr val="accent2">
            <a:tint val="40000"/>
            <a:alpha val="90000"/>
            <a:hueOff val="-738704"/>
            <a:satOff val="36457"/>
            <a:lumOff val="3694"/>
            <a:alphaOff val="0"/>
          </a:schemeClr>
        </a:solidFill>
        <a:ln w="10795" cap="flat" cmpd="sng" algn="ctr">
          <a:solidFill>
            <a:schemeClr val="accent2">
              <a:tint val="40000"/>
              <a:alpha val="90000"/>
              <a:hueOff val="-738704"/>
              <a:satOff val="36457"/>
              <a:lumOff val="36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SQL Managed Instance </a:t>
          </a:r>
          <a:r>
            <a:rPr lang="ko-KR" altLang="en-US" sz="900" kern="1200" dirty="0"/>
            <a:t>연결테스트</a:t>
          </a:r>
        </a:p>
      </dsp:txBody>
      <dsp:txXfrm>
        <a:off x="8816899" y="1135781"/>
        <a:ext cx="952919" cy="635279"/>
      </dsp:txXfrm>
    </dsp:sp>
    <dsp:sp modelId="{071B5CB9-7879-46C1-BA37-920D4C5B3A7C}">
      <dsp:nvSpPr>
        <dsp:cNvPr id="0" name=""/>
        <dsp:cNvSpPr/>
      </dsp:nvSpPr>
      <dsp:spPr>
        <a:xfrm>
          <a:off x="9865110" y="1135781"/>
          <a:ext cx="1588198" cy="635279"/>
        </a:xfrm>
        <a:prstGeom prst="chevron">
          <a:avLst/>
        </a:prstGeom>
        <a:solidFill>
          <a:schemeClr val="accent2">
            <a:tint val="40000"/>
            <a:alpha val="90000"/>
            <a:hueOff val="-800263"/>
            <a:satOff val="39495"/>
            <a:lumOff val="4002"/>
            <a:alphaOff val="0"/>
          </a:schemeClr>
        </a:solidFill>
        <a:ln w="10795" cap="flat" cmpd="sng" algn="ctr">
          <a:solidFill>
            <a:schemeClr val="accent2">
              <a:tint val="40000"/>
              <a:alpha val="90000"/>
              <a:hueOff val="-800263"/>
              <a:satOff val="39495"/>
              <a:lumOff val="40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SQL Management Studio </a:t>
          </a:r>
          <a:r>
            <a:rPr lang="ko-KR" altLang="en-US" sz="900" kern="1200" dirty="0"/>
            <a:t>설치</a:t>
          </a:r>
        </a:p>
      </dsp:txBody>
      <dsp:txXfrm>
        <a:off x="10182750" y="1135781"/>
        <a:ext cx="952919" cy="635279"/>
      </dsp:txXfrm>
    </dsp:sp>
    <dsp:sp modelId="{BD9C03A7-284E-4A05-98A0-93821B17EF6E}">
      <dsp:nvSpPr>
        <dsp:cNvPr id="0" name=""/>
        <dsp:cNvSpPr/>
      </dsp:nvSpPr>
      <dsp:spPr>
        <a:xfrm>
          <a:off x="5266" y="1943275"/>
          <a:ext cx="1913492" cy="765397"/>
        </a:xfrm>
        <a:prstGeom prst="chevron">
          <a:avLst/>
        </a:prstGeom>
        <a:solidFill>
          <a:schemeClr val="accent2">
            <a:hueOff val="-688061"/>
            <a:satOff val="22153"/>
            <a:lumOff val="16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Office Online </a:t>
          </a:r>
          <a:r>
            <a:rPr lang="ko-KR" altLang="en-US" sz="1400" kern="1200" dirty="0"/>
            <a:t>서버 설치</a:t>
          </a:r>
        </a:p>
      </dsp:txBody>
      <dsp:txXfrm>
        <a:off x="387965" y="1943275"/>
        <a:ext cx="1148095" cy="765397"/>
      </dsp:txXfrm>
    </dsp:sp>
    <dsp:sp modelId="{B0A58FFC-4916-4B49-959B-EA4A7BC33D1D}">
      <dsp:nvSpPr>
        <dsp:cNvPr id="0" name=""/>
        <dsp:cNvSpPr/>
      </dsp:nvSpPr>
      <dsp:spPr>
        <a:xfrm>
          <a:off x="1670004" y="2008333"/>
          <a:ext cx="1588198" cy="635279"/>
        </a:xfrm>
        <a:prstGeom prst="chevron">
          <a:avLst/>
        </a:prstGeom>
        <a:solidFill>
          <a:schemeClr val="accent2">
            <a:tint val="40000"/>
            <a:alpha val="90000"/>
            <a:hueOff val="-861821"/>
            <a:satOff val="42533"/>
            <a:lumOff val="4310"/>
            <a:alphaOff val="0"/>
          </a:schemeClr>
        </a:solidFill>
        <a:ln w="10795" cap="flat" cmpd="sng" algn="ctr">
          <a:solidFill>
            <a:schemeClr val="accent2">
              <a:tint val="40000"/>
              <a:alpha val="90000"/>
              <a:hueOff val="-861821"/>
              <a:satOff val="42533"/>
              <a:lumOff val="43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Prerequisites </a:t>
          </a:r>
          <a:r>
            <a:rPr lang="ko-KR" altLang="en-US" sz="900" kern="1200" dirty="0"/>
            <a:t>설치</a:t>
          </a:r>
        </a:p>
      </dsp:txBody>
      <dsp:txXfrm>
        <a:off x="1987644" y="2008333"/>
        <a:ext cx="952919" cy="635279"/>
      </dsp:txXfrm>
    </dsp:sp>
    <dsp:sp modelId="{4A48BB61-5131-4B69-8C7B-AE9596A2F468}">
      <dsp:nvSpPr>
        <dsp:cNvPr id="0" name=""/>
        <dsp:cNvSpPr/>
      </dsp:nvSpPr>
      <dsp:spPr>
        <a:xfrm>
          <a:off x="3035855" y="2008333"/>
          <a:ext cx="1588198" cy="635279"/>
        </a:xfrm>
        <a:prstGeom prst="chevron">
          <a:avLst/>
        </a:prstGeom>
        <a:solidFill>
          <a:schemeClr val="accent2">
            <a:tint val="40000"/>
            <a:alpha val="90000"/>
            <a:hueOff val="-923380"/>
            <a:satOff val="45571"/>
            <a:lumOff val="4618"/>
            <a:alphaOff val="0"/>
          </a:schemeClr>
        </a:solidFill>
        <a:ln w="10795" cap="flat" cmpd="sng" algn="ctr">
          <a:solidFill>
            <a:schemeClr val="accent2">
              <a:tint val="40000"/>
              <a:alpha val="90000"/>
              <a:hueOff val="-923380"/>
              <a:satOff val="45571"/>
              <a:lumOff val="46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미디어 설치</a:t>
          </a:r>
        </a:p>
      </dsp:txBody>
      <dsp:txXfrm>
        <a:off x="3353495" y="2008333"/>
        <a:ext cx="952919" cy="635279"/>
      </dsp:txXfrm>
    </dsp:sp>
    <dsp:sp modelId="{37878858-FC79-470A-AC4F-F7F6811866CF}">
      <dsp:nvSpPr>
        <dsp:cNvPr id="0" name=""/>
        <dsp:cNvSpPr/>
      </dsp:nvSpPr>
      <dsp:spPr>
        <a:xfrm>
          <a:off x="4401706" y="2008333"/>
          <a:ext cx="1588198" cy="635279"/>
        </a:xfrm>
        <a:prstGeom prst="chevron">
          <a:avLst/>
        </a:prstGeom>
        <a:solidFill>
          <a:schemeClr val="accent2">
            <a:tint val="40000"/>
            <a:alpha val="90000"/>
            <a:hueOff val="-984939"/>
            <a:satOff val="48609"/>
            <a:lumOff val="4925"/>
            <a:alphaOff val="0"/>
          </a:schemeClr>
        </a:solidFill>
        <a:ln w="10795" cap="flat" cmpd="sng" algn="ctr">
          <a:solidFill>
            <a:schemeClr val="accent2">
              <a:tint val="40000"/>
              <a:alpha val="90000"/>
              <a:hueOff val="-984939"/>
              <a:satOff val="48609"/>
              <a:lumOff val="4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언어팩 설치</a:t>
          </a:r>
        </a:p>
      </dsp:txBody>
      <dsp:txXfrm>
        <a:off x="4719346" y="2008333"/>
        <a:ext cx="952919" cy="635279"/>
      </dsp:txXfrm>
    </dsp:sp>
    <dsp:sp modelId="{309977A4-F720-4CDC-BE9E-25FB5293E45F}">
      <dsp:nvSpPr>
        <dsp:cNvPr id="0" name=""/>
        <dsp:cNvSpPr/>
      </dsp:nvSpPr>
      <dsp:spPr>
        <a:xfrm>
          <a:off x="5767557" y="2008333"/>
          <a:ext cx="1588198" cy="635279"/>
        </a:xfrm>
        <a:prstGeom prst="chevron">
          <a:avLst/>
        </a:prstGeom>
        <a:solidFill>
          <a:schemeClr val="accent2">
            <a:tint val="40000"/>
            <a:alpha val="90000"/>
            <a:hueOff val="-1046497"/>
            <a:satOff val="51647"/>
            <a:lumOff val="5233"/>
            <a:alphaOff val="0"/>
          </a:schemeClr>
        </a:solidFill>
        <a:ln w="10795" cap="flat" cmpd="sng" algn="ctr">
          <a:solidFill>
            <a:schemeClr val="accent2">
              <a:tint val="40000"/>
              <a:alpha val="90000"/>
              <a:hueOff val="-1046497"/>
              <a:satOff val="51647"/>
              <a:lumOff val="5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업데이트 설치</a:t>
          </a:r>
        </a:p>
      </dsp:txBody>
      <dsp:txXfrm>
        <a:off x="6085197" y="2008333"/>
        <a:ext cx="952919" cy="635279"/>
      </dsp:txXfrm>
    </dsp:sp>
    <dsp:sp modelId="{45660C72-715E-4027-ACA1-6BD8D01A1EF4}">
      <dsp:nvSpPr>
        <dsp:cNvPr id="0" name=""/>
        <dsp:cNvSpPr/>
      </dsp:nvSpPr>
      <dsp:spPr>
        <a:xfrm>
          <a:off x="5266" y="2815827"/>
          <a:ext cx="1913492" cy="765397"/>
        </a:xfrm>
        <a:prstGeom prst="chevron">
          <a:avLst/>
        </a:prstGeom>
        <a:solidFill>
          <a:schemeClr val="accent2">
            <a:hueOff val="-1032091"/>
            <a:satOff val="33229"/>
            <a:lumOff val="2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SharePoint </a:t>
          </a:r>
          <a:r>
            <a:rPr lang="ko-KR" altLang="en-US" sz="1400" kern="1200" dirty="0"/>
            <a:t>서버 팜 구성</a:t>
          </a:r>
        </a:p>
      </dsp:txBody>
      <dsp:txXfrm>
        <a:off x="387965" y="2815827"/>
        <a:ext cx="1148095" cy="765397"/>
      </dsp:txXfrm>
    </dsp:sp>
    <dsp:sp modelId="{1B82F787-9571-4956-87F6-B7105637373F}">
      <dsp:nvSpPr>
        <dsp:cNvPr id="0" name=""/>
        <dsp:cNvSpPr/>
      </dsp:nvSpPr>
      <dsp:spPr>
        <a:xfrm>
          <a:off x="1670004" y="2880886"/>
          <a:ext cx="1588198" cy="635279"/>
        </a:xfrm>
        <a:prstGeom prst="chevron">
          <a:avLst/>
        </a:prstGeom>
        <a:solidFill>
          <a:schemeClr val="accent2">
            <a:tint val="40000"/>
            <a:alpha val="90000"/>
            <a:hueOff val="-1108056"/>
            <a:satOff val="54685"/>
            <a:lumOff val="5541"/>
            <a:alphaOff val="0"/>
          </a:schemeClr>
        </a:solidFill>
        <a:ln w="10795" cap="flat" cmpd="sng" algn="ctr">
          <a:solidFill>
            <a:schemeClr val="accent2">
              <a:tint val="40000"/>
              <a:alpha val="90000"/>
              <a:hueOff val="-1108056"/>
              <a:satOff val="54685"/>
              <a:lumOff val="55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SharePoint Config DB </a:t>
          </a:r>
          <a:r>
            <a:rPr lang="ko-KR" altLang="en-US" sz="900" kern="1200" dirty="0"/>
            <a:t>수동생성</a:t>
          </a:r>
        </a:p>
      </dsp:txBody>
      <dsp:txXfrm>
        <a:off x="1987644" y="2880886"/>
        <a:ext cx="952919" cy="635279"/>
      </dsp:txXfrm>
    </dsp:sp>
    <dsp:sp modelId="{25344454-0A53-4BC2-A1FE-6ED49DA2045F}">
      <dsp:nvSpPr>
        <dsp:cNvPr id="0" name=""/>
        <dsp:cNvSpPr/>
      </dsp:nvSpPr>
      <dsp:spPr>
        <a:xfrm>
          <a:off x="3035855" y="2880886"/>
          <a:ext cx="1588198" cy="635279"/>
        </a:xfrm>
        <a:prstGeom prst="chevron">
          <a:avLst/>
        </a:prstGeom>
        <a:solidFill>
          <a:schemeClr val="accent2">
            <a:tint val="40000"/>
            <a:alpha val="90000"/>
            <a:hueOff val="-1169615"/>
            <a:satOff val="57723"/>
            <a:lumOff val="5849"/>
            <a:alphaOff val="0"/>
          </a:schemeClr>
        </a:solidFill>
        <a:ln w="10795" cap="flat" cmpd="sng" algn="ctr">
          <a:solidFill>
            <a:schemeClr val="accent2">
              <a:tint val="40000"/>
              <a:alpha val="90000"/>
              <a:hueOff val="-1169615"/>
              <a:satOff val="57723"/>
              <a:lumOff val="58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SharePoint </a:t>
          </a:r>
          <a:r>
            <a:rPr lang="ko-KR" altLang="en-US" sz="900" kern="1200" dirty="0"/>
            <a:t>제품 구성 마법사 구동 </a:t>
          </a:r>
          <a:r>
            <a:rPr lang="en-US" altLang="ko-KR" sz="900" kern="1200" dirty="0"/>
            <a:t>(</a:t>
          </a:r>
          <a:r>
            <a:rPr lang="ko-KR" altLang="en-US" sz="900" kern="1200" dirty="0"/>
            <a:t>팜 생성</a:t>
          </a:r>
          <a:r>
            <a:rPr lang="en-US" altLang="ko-KR" sz="900" kern="1200" dirty="0"/>
            <a:t>)</a:t>
          </a:r>
          <a:endParaRPr lang="ko-KR" altLang="en-US" sz="900" kern="1200" dirty="0"/>
        </a:p>
      </dsp:txBody>
      <dsp:txXfrm>
        <a:off x="3353495" y="2880886"/>
        <a:ext cx="952919" cy="635279"/>
      </dsp:txXfrm>
    </dsp:sp>
    <dsp:sp modelId="{A2F421C4-EE3B-49C5-BC34-E7BEBE0EF74F}">
      <dsp:nvSpPr>
        <dsp:cNvPr id="0" name=""/>
        <dsp:cNvSpPr/>
      </dsp:nvSpPr>
      <dsp:spPr>
        <a:xfrm>
          <a:off x="4401706" y="2880886"/>
          <a:ext cx="1588198" cy="635279"/>
        </a:xfrm>
        <a:prstGeom prst="chevron">
          <a:avLst/>
        </a:prstGeom>
        <a:solidFill>
          <a:schemeClr val="accent2">
            <a:tint val="40000"/>
            <a:alpha val="90000"/>
            <a:hueOff val="-1231173"/>
            <a:satOff val="60761"/>
            <a:lumOff val="6157"/>
            <a:alphaOff val="0"/>
          </a:schemeClr>
        </a:solidFill>
        <a:ln w="10795" cap="flat" cmpd="sng" algn="ctr">
          <a:solidFill>
            <a:schemeClr val="accent2">
              <a:tint val="40000"/>
              <a:alpha val="90000"/>
              <a:hueOff val="-1231173"/>
              <a:satOff val="60761"/>
              <a:lumOff val="6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중앙관리 사이트 점검</a:t>
          </a:r>
        </a:p>
      </dsp:txBody>
      <dsp:txXfrm>
        <a:off x="4719346" y="2880886"/>
        <a:ext cx="952919" cy="635279"/>
      </dsp:txXfrm>
    </dsp:sp>
    <dsp:sp modelId="{06DBAC39-9FA3-4D5A-BA58-C1C089DE4D88}">
      <dsp:nvSpPr>
        <dsp:cNvPr id="0" name=""/>
        <dsp:cNvSpPr/>
      </dsp:nvSpPr>
      <dsp:spPr>
        <a:xfrm>
          <a:off x="5767557" y="2880886"/>
          <a:ext cx="1588198" cy="635279"/>
        </a:xfrm>
        <a:prstGeom prst="chevron">
          <a:avLst/>
        </a:prstGeom>
        <a:solidFill>
          <a:schemeClr val="accent2">
            <a:tint val="40000"/>
            <a:alpha val="90000"/>
            <a:hueOff val="-1292732"/>
            <a:satOff val="63799"/>
            <a:lumOff val="6465"/>
            <a:alphaOff val="0"/>
          </a:schemeClr>
        </a:solidFill>
        <a:ln w="10795" cap="flat" cmpd="sng" algn="ctr">
          <a:solidFill>
            <a:schemeClr val="accent2">
              <a:tint val="40000"/>
              <a:alpha val="90000"/>
              <a:hueOff val="-1292732"/>
              <a:satOff val="63799"/>
              <a:lumOff val="6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SharePoint </a:t>
          </a:r>
          <a:r>
            <a:rPr lang="ko-KR" altLang="en-US" sz="900" kern="1200" dirty="0"/>
            <a:t>웹 어플리케이션 생성</a:t>
          </a:r>
        </a:p>
      </dsp:txBody>
      <dsp:txXfrm>
        <a:off x="6085197" y="2880886"/>
        <a:ext cx="952919" cy="635279"/>
      </dsp:txXfrm>
    </dsp:sp>
    <dsp:sp modelId="{06118B3F-BC22-41FE-82CE-2C06E45FF783}">
      <dsp:nvSpPr>
        <dsp:cNvPr id="0" name=""/>
        <dsp:cNvSpPr/>
      </dsp:nvSpPr>
      <dsp:spPr>
        <a:xfrm>
          <a:off x="7133408" y="2880886"/>
          <a:ext cx="1588198" cy="635279"/>
        </a:xfrm>
        <a:prstGeom prst="chevron">
          <a:avLst/>
        </a:prstGeom>
        <a:solidFill>
          <a:schemeClr val="accent2">
            <a:tint val="40000"/>
            <a:alpha val="90000"/>
            <a:hueOff val="-1354291"/>
            <a:satOff val="66837"/>
            <a:lumOff val="6772"/>
            <a:alphaOff val="0"/>
          </a:schemeClr>
        </a:solidFill>
        <a:ln w="10795" cap="flat" cmpd="sng" algn="ctr">
          <a:solidFill>
            <a:schemeClr val="accent2">
              <a:tint val="40000"/>
              <a:alpha val="90000"/>
              <a:hueOff val="-1354291"/>
              <a:satOff val="66837"/>
              <a:lumOff val="67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테스트용 </a:t>
          </a:r>
          <a:r>
            <a:rPr lang="en-US" altLang="ko-KR" sz="900" kern="1200" dirty="0"/>
            <a:t>Win10 VM </a:t>
          </a:r>
          <a:r>
            <a:rPr lang="ko-KR" altLang="en-US" sz="900" kern="1200" dirty="0"/>
            <a:t>생성</a:t>
          </a:r>
        </a:p>
      </dsp:txBody>
      <dsp:txXfrm>
        <a:off x="7451048" y="2880886"/>
        <a:ext cx="952919" cy="635279"/>
      </dsp:txXfrm>
    </dsp:sp>
    <dsp:sp modelId="{70A98774-9929-45C5-8A29-D72D360F009D}">
      <dsp:nvSpPr>
        <dsp:cNvPr id="0" name=""/>
        <dsp:cNvSpPr/>
      </dsp:nvSpPr>
      <dsp:spPr>
        <a:xfrm>
          <a:off x="8499259" y="2880886"/>
          <a:ext cx="1588198" cy="635279"/>
        </a:xfrm>
        <a:prstGeom prst="chevron">
          <a:avLst/>
        </a:prstGeom>
        <a:solidFill>
          <a:schemeClr val="accent2">
            <a:tint val="40000"/>
            <a:alpha val="90000"/>
            <a:hueOff val="-1415849"/>
            <a:satOff val="69875"/>
            <a:lumOff val="7080"/>
            <a:alphaOff val="0"/>
          </a:schemeClr>
        </a:solidFill>
        <a:ln w="10795" cap="flat" cmpd="sng" algn="ctr">
          <a:solidFill>
            <a:schemeClr val="accent2">
              <a:tint val="40000"/>
              <a:alpha val="90000"/>
              <a:hueOff val="-1415849"/>
              <a:satOff val="69875"/>
              <a:lumOff val="70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SharePoint </a:t>
          </a:r>
          <a:r>
            <a:rPr lang="ko-KR" altLang="en-US" sz="900" kern="1200" dirty="0"/>
            <a:t>사이트 모음 생성</a:t>
          </a:r>
        </a:p>
      </dsp:txBody>
      <dsp:txXfrm>
        <a:off x="8816899" y="2880886"/>
        <a:ext cx="952919" cy="635279"/>
      </dsp:txXfrm>
    </dsp:sp>
    <dsp:sp modelId="{53AA0DE7-AA93-40E1-90C3-E78F8788EE84}">
      <dsp:nvSpPr>
        <dsp:cNvPr id="0" name=""/>
        <dsp:cNvSpPr/>
      </dsp:nvSpPr>
      <dsp:spPr>
        <a:xfrm>
          <a:off x="9865110" y="2880886"/>
          <a:ext cx="1588198" cy="635279"/>
        </a:xfrm>
        <a:prstGeom prst="chevron">
          <a:avLst/>
        </a:prstGeom>
        <a:solidFill>
          <a:schemeClr val="accent2">
            <a:tint val="40000"/>
            <a:alpha val="90000"/>
            <a:hueOff val="-1477408"/>
            <a:satOff val="72914"/>
            <a:lumOff val="7388"/>
            <a:alphaOff val="0"/>
          </a:schemeClr>
        </a:solidFill>
        <a:ln w="10795" cap="flat" cmpd="sng" algn="ctr">
          <a:solidFill>
            <a:schemeClr val="accent2">
              <a:tint val="40000"/>
              <a:alpha val="90000"/>
              <a:hueOff val="-1477408"/>
              <a:satOff val="72914"/>
              <a:lumOff val="73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DNS </a:t>
          </a:r>
          <a:r>
            <a:rPr lang="ko-KR" altLang="en-US" sz="900" kern="1200" dirty="0"/>
            <a:t>서버 등록</a:t>
          </a:r>
        </a:p>
      </dsp:txBody>
      <dsp:txXfrm>
        <a:off x="10182750" y="2880886"/>
        <a:ext cx="952919" cy="635279"/>
      </dsp:txXfrm>
    </dsp:sp>
    <dsp:sp modelId="{ADF47ECB-F59D-47D0-9F36-E817A682EB0E}">
      <dsp:nvSpPr>
        <dsp:cNvPr id="0" name=""/>
        <dsp:cNvSpPr/>
      </dsp:nvSpPr>
      <dsp:spPr>
        <a:xfrm>
          <a:off x="5266" y="3688380"/>
          <a:ext cx="1913492" cy="765397"/>
        </a:xfrm>
        <a:prstGeom prst="chevron">
          <a:avLst/>
        </a:prstGeom>
        <a:solidFill>
          <a:schemeClr val="accent2">
            <a:hueOff val="-1376121"/>
            <a:satOff val="44306"/>
            <a:lumOff val="3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SharePoint </a:t>
          </a:r>
          <a:r>
            <a:rPr lang="ko-KR" altLang="en-US" sz="1400" kern="1200" dirty="0"/>
            <a:t>하이브리드 구성</a:t>
          </a:r>
        </a:p>
      </dsp:txBody>
      <dsp:txXfrm>
        <a:off x="387965" y="3688380"/>
        <a:ext cx="1148095" cy="765397"/>
      </dsp:txXfrm>
    </dsp:sp>
    <dsp:sp modelId="{D623C588-080F-4973-9CBE-6B1C8EA609AB}">
      <dsp:nvSpPr>
        <dsp:cNvPr id="0" name=""/>
        <dsp:cNvSpPr/>
      </dsp:nvSpPr>
      <dsp:spPr>
        <a:xfrm>
          <a:off x="1670004" y="3753439"/>
          <a:ext cx="1588198" cy="635279"/>
        </a:xfrm>
        <a:prstGeom prst="chevron">
          <a:avLst/>
        </a:prstGeom>
        <a:solidFill>
          <a:schemeClr val="accent2">
            <a:tint val="40000"/>
            <a:alpha val="90000"/>
            <a:hueOff val="-1538967"/>
            <a:satOff val="75952"/>
            <a:lumOff val="7696"/>
            <a:alphaOff val="0"/>
          </a:schemeClr>
        </a:solidFill>
        <a:ln w="10795" cap="flat" cmpd="sng" algn="ctr">
          <a:solidFill>
            <a:schemeClr val="accent2">
              <a:tint val="40000"/>
              <a:alpha val="90000"/>
              <a:hueOff val="-1538967"/>
              <a:satOff val="75952"/>
              <a:lumOff val="76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테스트용 </a:t>
          </a:r>
          <a:r>
            <a:rPr lang="en-US" altLang="ko-KR" sz="900" kern="1200" dirty="0"/>
            <a:t>O365 </a:t>
          </a:r>
          <a:r>
            <a:rPr lang="ko-KR" altLang="en-US" sz="900" kern="1200" dirty="0"/>
            <a:t>테넌트 생성</a:t>
          </a:r>
        </a:p>
      </dsp:txBody>
      <dsp:txXfrm>
        <a:off x="1987644" y="3753439"/>
        <a:ext cx="952919" cy="635279"/>
      </dsp:txXfrm>
    </dsp:sp>
    <dsp:sp modelId="{4A431E49-544B-402A-91A1-301C4F8A4BED}">
      <dsp:nvSpPr>
        <dsp:cNvPr id="0" name=""/>
        <dsp:cNvSpPr/>
      </dsp:nvSpPr>
      <dsp:spPr>
        <a:xfrm>
          <a:off x="3035855" y="3753439"/>
          <a:ext cx="1588198" cy="635279"/>
        </a:xfrm>
        <a:prstGeom prst="chevron">
          <a:avLst/>
        </a:prstGeom>
        <a:solidFill>
          <a:schemeClr val="accent2">
            <a:tint val="40000"/>
            <a:alpha val="90000"/>
            <a:hueOff val="-1600525"/>
            <a:satOff val="78990"/>
            <a:lumOff val="8004"/>
            <a:alphaOff val="0"/>
          </a:schemeClr>
        </a:solidFill>
        <a:ln w="10795" cap="flat" cmpd="sng" algn="ctr">
          <a:solidFill>
            <a:schemeClr val="accent2">
              <a:tint val="40000"/>
              <a:alpha val="90000"/>
              <a:hueOff val="-1600525"/>
              <a:satOff val="78990"/>
              <a:lumOff val="80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M365 </a:t>
          </a:r>
          <a:r>
            <a:rPr lang="ko-KR" altLang="en-US" sz="900" kern="1200" dirty="0"/>
            <a:t>커스텀 도메인 등록</a:t>
          </a:r>
        </a:p>
      </dsp:txBody>
      <dsp:txXfrm>
        <a:off x="3353495" y="3753439"/>
        <a:ext cx="952919" cy="635279"/>
      </dsp:txXfrm>
    </dsp:sp>
    <dsp:sp modelId="{99680E6B-0A0F-43E4-86C6-F7DFD5D3F124}">
      <dsp:nvSpPr>
        <dsp:cNvPr id="0" name=""/>
        <dsp:cNvSpPr/>
      </dsp:nvSpPr>
      <dsp:spPr>
        <a:xfrm>
          <a:off x="4401706" y="3753439"/>
          <a:ext cx="1588198" cy="635279"/>
        </a:xfrm>
        <a:prstGeom prst="chevron">
          <a:avLst/>
        </a:prstGeom>
        <a:solidFill>
          <a:schemeClr val="accent2">
            <a:tint val="40000"/>
            <a:alpha val="90000"/>
            <a:hueOff val="-1662084"/>
            <a:satOff val="82028"/>
            <a:lumOff val="8312"/>
            <a:alphaOff val="0"/>
          </a:schemeClr>
        </a:solidFill>
        <a:ln w="10795" cap="flat" cmpd="sng" algn="ctr">
          <a:solidFill>
            <a:schemeClr val="accent2">
              <a:tint val="40000"/>
              <a:alpha val="90000"/>
              <a:hueOff val="-1662084"/>
              <a:satOff val="82028"/>
              <a:lumOff val="8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도메인 사용자 </a:t>
          </a:r>
          <a:r>
            <a:rPr lang="en-US" altLang="ko-KR" sz="900" kern="1200" dirty="0"/>
            <a:t>UPN </a:t>
          </a:r>
          <a:r>
            <a:rPr lang="ko-KR" altLang="en-US" sz="900" kern="1200" dirty="0"/>
            <a:t>변경</a:t>
          </a:r>
        </a:p>
      </dsp:txBody>
      <dsp:txXfrm>
        <a:off x="4719346" y="3753439"/>
        <a:ext cx="952919" cy="635279"/>
      </dsp:txXfrm>
    </dsp:sp>
    <dsp:sp modelId="{FAF80E14-A83F-4795-8653-8EF0ED94CF39}">
      <dsp:nvSpPr>
        <dsp:cNvPr id="0" name=""/>
        <dsp:cNvSpPr/>
      </dsp:nvSpPr>
      <dsp:spPr>
        <a:xfrm>
          <a:off x="5767557" y="3753439"/>
          <a:ext cx="1588198" cy="635279"/>
        </a:xfrm>
        <a:prstGeom prst="chevron">
          <a:avLst/>
        </a:prstGeom>
        <a:solidFill>
          <a:schemeClr val="accent2">
            <a:tint val="40000"/>
            <a:alpha val="90000"/>
            <a:hueOff val="-1723643"/>
            <a:satOff val="85066"/>
            <a:lumOff val="8619"/>
            <a:alphaOff val="0"/>
          </a:schemeClr>
        </a:solidFill>
        <a:ln w="10795" cap="flat" cmpd="sng" algn="ctr">
          <a:solidFill>
            <a:schemeClr val="accent2">
              <a:tint val="40000"/>
              <a:alpha val="90000"/>
              <a:hueOff val="-1723643"/>
              <a:satOff val="85066"/>
              <a:lumOff val="86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en-US" altLang="ko-KR" sz="900" kern="1200" dirty="0"/>
            <a:t>Azure AD Connect </a:t>
          </a:r>
          <a:r>
            <a:rPr lang="ko-KR" altLang="en-US" sz="900" kern="1200" dirty="0"/>
            <a:t>미디어 설치</a:t>
          </a:r>
        </a:p>
      </dsp:txBody>
      <dsp:txXfrm>
        <a:off x="6085197" y="3753439"/>
        <a:ext cx="952919" cy="635279"/>
      </dsp:txXfrm>
    </dsp:sp>
    <dsp:sp modelId="{1A2D74C4-712D-4507-B43E-FD84517618CC}">
      <dsp:nvSpPr>
        <dsp:cNvPr id="0" name=""/>
        <dsp:cNvSpPr/>
      </dsp:nvSpPr>
      <dsp:spPr>
        <a:xfrm>
          <a:off x="7133408" y="3753439"/>
          <a:ext cx="1588198" cy="635279"/>
        </a:xfrm>
        <a:prstGeom prst="chevron">
          <a:avLst/>
        </a:prstGeom>
        <a:solidFill>
          <a:schemeClr val="accent2">
            <a:tint val="40000"/>
            <a:alpha val="90000"/>
            <a:hueOff val="-1785201"/>
            <a:satOff val="88104"/>
            <a:lumOff val="8927"/>
            <a:alphaOff val="0"/>
          </a:schemeClr>
        </a:solidFill>
        <a:ln w="10795" cap="flat" cmpd="sng" algn="ctr">
          <a:solidFill>
            <a:schemeClr val="accent2">
              <a:tint val="40000"/>
              <a:alpha val="90000"/>
              <a:hueOff val="-1785201"/>
              <a:satOff val="88104"/>
              <a:lumOff val="89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하이브리드 구성</a:t>
          </a:r>
        </a:p>
      </dsp:txBody>
      <dsp:txXfrm>
        <a:off x="7451048" y="3753439"/>
        <a:ext cx="952919" cy="635279"/>
      </dsp:txXfrm>
    </dsp:sp>
    <dsp:sp modelId="{8B7C1E49-37FE-4EDA-B3D7-81816F1AC1AF}">
      <dsp:nvSpPr>
        <dsp:cNvPr id="0" name=""/>
        <dsp:cNvSpPr/>
      </dsp:nvSpPr>
      <dsp:spPr>
        <a:xfrm>
          <a:off x="5266" y="4560932"/>
          <a:ext cx="1913492" cy="765397"/>
        </a:xfrm>
        <a:prstGeom prst="chevron">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기타</a:t>
          </a:r>
        </a:p>
      </dsp:txBody>
      <dsp:txXfrm>
        <a:off x="387965" y="4560932"/>
        <a:ext cx="1148095" cy="765397"/>
      </dsp:txXfrm>
    </dsp:sp>
    <dsp:sp modelId="{5394B1DB-AE54-427F-A532-D0C2C8DDAE06}">
      <dsp:nvSpPr>
        <dsp:cNvPr id="0" name=""/>
        <dsp:cNvSpPr/>
      </dsp:nvSpPr>
      <dsp:spPr>
        <a:xfrm>
          <a:off x="1670004" y="4625991"/>
          <a:ext cx="1588198" cy="635279"/>
        </a:xfrm>
        <a:prstGeom prst="chevron">
          <a:avLst/>
        </a:prstGeom>
        <a:solidFill>
          <a:schemeClr val="accent2">
            <a:tint val="40000"/>
            <a:alpha val="90000"/>
            <a:hueOff val="-1846760"/>
            <a:satOff val="91142"/>
            <a:lumOff val="9235"/>
            <a:alphaOff val="0"/>
          </a:schemeClr>
        </a:solidFill>
        <a:ln w="10795" cap="flat" cmpd="sng" algn="ctr">
          <a:solidFill>
            <a:schemeClr val="accent2">
              <a:tint val="40000"/>
              <a:alpha val="90000"/>
              <a:hueOff val="-1846760"/>
              <a:satOff val="91142"/>
              <a:lumOff val="9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웹서버 </a:t>
          </a:r>
          <a:r>
            <a:rPr lang="ko-KR" altLang="en-US" sz="900" kern="1200" dirty="0" err="1"/>
            <a:t>로드밸런싱</a:t>
          </a:r>
          <a:endParaRPr lang="ko-KR" altLang="en-US" sz="900" kern="1200" dirty="0"/>
        </a:p>
      </dsp:txBody>
      <dsp:txXfrm>
        <a:off x="1987644" y="4625991"/>
        <a:ext cx="952919" cy="635279"/>
      </dsp:txXfrm>
    </dsp:sp>
    <dsp:sp modelId="{E3A0F513-19D9-4D95-AE54-6812224C0D14}">
      <dsp:nvSpPr>
        <dsp:cNvPr id="0" name=""/>
        <dsp:cNvSpPr/>
      </dsp:nvSpPr>
      <dsp:spPr>
        <a:xfrm>
          <a:off x="3035855" y="4625991"/>
          <a:ext cx="1588198" cy="635279"/>
        </a:xfrm>
        <a:prstGeom prst="chevron">
          <a:avLst/>
        </a:prstGeom>
        <a:solidFill>
          <a:schemeClr val="accent2">
            <a:tint val="40000"/>
            <a:alpha val="90000"/>
            <a:hueOff val="-1908319"/>
            <a:satOff val="94180"/>
            <a:lumOff val="9543"/>
            <a:alphaOff val="0"/>
          </a:schemeClr>
        </a:solidFill>
        <a:ln w="10795" cap="flat" cmpd="sng" algn="ctr">
          <a:solidFill>
            <a:schemeClr val="accent2">
              <a:tint val="40000"/>
              <a:alpha val="90000"/>
              <a:hueOff val="-1908319"/>
              <a:satOff val="94180"/>
              <a:lumOff val="95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5715" rIns="0" bIns="5715"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err="1"/>
            <a:t>알림메일</a:t>
          </a:r>
          <a:r>
            <a:rPr lang="ko-KR" altLang="en-US" sz="900" kern="1200" dirty="0"/>
            <a:t> </a:t>
          </a:r>
          <a:r>
            <a:rPr lang="en-US" altLang="ko-KR" sz="900" kern="1200"/>
            <a:t>EXO</a:t>
          </a:r>
          <a:r>
            <a:rPr lang="ko-KR" altLang="en-US" sz="900" kern="1200"/>
            <a:t>연동</a:t>
          </a:r>
          <a:endParaRPr lang="ko-KR" altLang="en-US" sz="900" kern="1200" dirty="0"/>
        </a:p>
      </dsp:txBody>
      <dsp:txXfrm>
        <a:off x="3353495" y="4625991"/>
        <a:ext cx="952919" cy="63527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12/15/2021 9:16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12/15/2021 9:16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6702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5403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35437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12/15/2021 9:16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12/15/2021 9:16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12/15/2021 9:16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2870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5358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63993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94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307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12/15/2021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45719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ltLang="ko-KR"/>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ko-KR"/>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ltLang="ko-KR"/>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ko-KR"/>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ko-KR"/>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ko-KR"/>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ko-KR"/>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ko-KR"/>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ko-KR"/>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ltLang="ko-KR"/>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ltLang="ko-KR"/>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ltLang="ko-KR"/>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ltLang="ko-KR"/>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ko-KR"/>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ltLang="ko-KR"/>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ltLang="ko-KR"/>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ltLang="ko-KR"/>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ltLang="ko-KR"/>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ko-KR"/>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ko-KR"/>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ltLang="ko-KR"/>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ko-KR"/>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ko-KR"/>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ko-KR"/>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ltLang="ko-KR"/>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ltLang="ko-KR"/>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ltLang="ko-KR"/>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ltLang="ko-KR"/>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ltLang="ko-KR"/>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ltLang="ko-KR"/>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ltLang="ko-KR"/>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ltLang="ko-KR"/>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ko-KR"/>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ltLang="ko-KR"/>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ko-KR"/>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ko-KR"/>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ltLang="ko-KR"/>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ko-KR"/>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ko-KR"/>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ltLang="ko-KR"/>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ltLang="ko-KR"/>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ltLang="ko-KR"/>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ko-KR"/>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ko-KR"/>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ko-KR"/>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ko-KR"/>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ko-KR"/>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ltLang="ko-KR"/>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ko-KR"/>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1"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1" hangingPunct="1">
        <a:defRPr sz="1800" kern="1200">
          <a:solidFill>
            <a:schemeClr val="tx1"/>
          </a:solidFill>
          <a:latin typeface="+mn-lt"/>
          <a:ea typeface="+mn-ea"/>
          <a:cs typeface="+mn-cs"/>
        </a:defRPr>
      </a:lvl1pPr>
      <a:lvl2pPr marL="466371" algn="l" defTabSz="932742" rtl="0" eaLnBrk="1" latinLnBrk="1" hangingPunct="1">
        <a:defRPr sz="1800" kern="1200">
          <a:solidFill>
            <a:schemeClr val="tx1"/>
          </a:solidFill>
          <a:latin typeface="+mn-lt"/>
          <a:ea typeface="+mn-ea"/>
          <a:cs typeface="+mn-cs"/>
        </a:defRPr>
      </a:lvl2pPr>
      <a:lvl3pPr marL="932742" algn="l" defTabSz="932742" rtl="0" eaLnBrk="1" latinLnBrk="1" hangingPunct="1">
        <a:defRPr sz="1800" kern="1200">
          <a:solidFill>
            <a:schemeClr val="tx1"/>
          </a:solidFill>
          <a:latin typeface="+mn-lt"/>
          <a:ea typeface="+mn-ea"/>
          <a:cs typeface="+mn-cs"/>
        </a:defRPr>
      </a:lvl3pPr>
      <a:lvl4pPr marL="1399113" algn="l" defTabSz="932742" rtl="0" eaLnBrk="1" latinLnBrk="1" hangingPunct="1">
        <a:defRPr sz="1800" kern="1200">
          <a:solidFill>
            <a:schemeClr val="tx1"/>
          </a:solidFill>
          <a:latin typeface="+mn-lt"/>
          <a:ea typeface="+mn-ea"/>
          <a:cs typeface="+mn-cs"/>
        </a:defRPr>
      </a:lvl4pPr>
      <a:lvl5pPr marL="1865484" algn="l" defTabSz="932742" rtl="0" eaLnBrk="1" latinLnBrk="1" hangingPunct="1">
        <a:defRPr sz="1800" kern="1200">
          <a:solidFill>
            <a:schemeClr val="tx1"/>
          </a:solidFill>
          <a:latin typeface="+mn-lt"/>
          <a:ea typeface="+mn-ea"/>
          <a:cs typeface="+mn-cs"/>
        </a:defRPr>
      </a:lvl5pPr>
      <a:lvl6pPr marL="2331856" algn="l" defTabSz="932742" rtl="0" eaLnBrk="1" latinLnBrk="1" hangingPunct="1">
        <a:defRPr sz="1800" kern="1200">
          <a:solidFill>
            <a:schemeClr val="tx1"/>
          </a:solidFill>
          <a:latin typeface="+mn-lt"/>
          <a:ea typeface="+mn-ea"/>
          <a:cs typeface="+mn-cs"/>
        </a:defRPr>
      </a:lvl6pPr>
      <a:lvl7pPr marL="2798226" algn="l" defTabSz="932742" rtl="0" eaLnBrk="1" latinLnBrk="1" hangingPunct="1">
        <a:defRPr sz="1800" kern="1200">
          <a:solidFill>
            <a:schemeClr val="tx1"/>
          </a:solidFill>
          <a:latin typeface="+mn-lt"/>
          <a:ea typeface="+mn-ea"/>
          <a:cs typeface="+mn-cs"/>
        </a:defRPr>
      </a:lvl7pPr>
      <a:lvl8pPr marL="3264597" algn="l" defTabSz="932742" rtl="0" eaLnBrk="1" latinLnBrk="1" hangingPunct="1">
        <a:defRPr sz="1800" kern="1200">
          <a:solidFill>
            <a:schemeClr val="tx1"/>
          </a:solidFill>
          <a:latin typeface="+mn-lt"/>
          <a:ea typeface="+mn-ea"/>
          <a:cs typeface="+mn-cs"/>
        </a:defRPr>
      </a:lvl8pPr>
      <a:lvl9pPr marL="3730969" algn="l" defTabSz="932742"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ko-KR" altLang="en-US" dirty="0"/>
              <a:t>모두의 쉐어포인트 데모 </a:t>
            </a:r>
            <a:r>
              <a:rPr lang="en-US" altLang="ko-KR" dirty="0"/>
              <a:t>in Azure</a:t>
            </a:r>
            <a:endParaRPr lang="en-US" dirty="0"/>
          </a:p>
        </p:txBody>
      </p:sp>
      <p:sp>
        <p:nvSpPr>
          <p:cNvPr id="5" name="Text Placeholder 4"/>
          <p:cNvSpPr>
            <a:spLocks noGrp="1"/>
          </p:cNvSpPr>
          <p:nvPr>
            <p:ph type="body" sz="quarter" idx="12"/>
          </p:nvPr>
        </p:nvSpPr>
        <p:spPr/>
        <p:txBody>
          <a:bodyPr/>
          <a:lstStyle/>
          <a:p>
            <a:r>
              <a:rPr lang="ko-KR" altLang="en-US" dirty="0"/>
              <a:t>모두의 쉐어포인트 팀</a:t>
            </a:r>
            <a:endParaRPr lang="en-US" dirty="0"/>
          </a:p>
        </p:txBody>
      </p:sp>
    </p:spTree>
    <p:extLst>
      <p:ext uri="{BB962C8B-B14F-4D97-AF65-F5344CB8AC3E}">
        <p14:creationId xmlns:p14="http://schemas.microsoft.com/office/powerpoint/2010/main" val="28255446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8963142" cy="467673"/>
          </a:xfrm>
        </p:spPr>
        <p:txBody>
          <a:bodyPr/>
          <a:lstStyle/>
          <a:p>
            <a:r>
              <a:rPr lang="ko-KR" altLang="en-US" dirty="0"/>
              <a:t>네트워크 아키텍처 </a:t>
            </a:r>
            <a:r>
              <a:rPr lang="en-US" altLang="ko-KR" dirty="0"/>
              <a:t>(2/2)</a:t>
            </a:r>
            <a:endParaRPr lang="en-US" dirty="0"/>
          </a:p>
        </p:txBody>
      </p:sp>
      <p:pic>
        <p:nvPicPr>
          <p:cNvPr id="5122" name="Picture 2">
            <a:extLst>
              <a:ext uri="{FF2B5EF4-FFF2-40B4-BE49-F238E27FC236}">
                <a16:creationId xmlns:a16="http://schemas.microsoft.com/office/drawing/2014/main" id="{E866F3CE-B166-4B0F-8D18-80987B774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1371111"/>
            <a:ext cx="11007655" cy="4689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96F693E-415C-47E0-A84A-7CD847228199}"/>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40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데모환경 구성작업</a:t>
            </a:r>
            <a:endParaRPr lang="en-US" dirty="0"/>
          </a:p>
        </p:txBody>
      </p:sp>
    </p:spTree>
    <p:extLst>
      <p:ext uri="{BB962C8B-B14F-4D97-AF65-F5344CB8AC3E}">
        <p14:creationId xmlns:p14="http://schemas.microsoft.com/office/powerpoint/2010/main" val="1793060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en-US" altLang="ko-KR" dirty="0"/>
              <a:t>1. </a:t>
            </a:r>
            <a:r>
              <a:rPr lang="ko-KR" altLang="en-US" dirty="0"/>
              <a:t>작업 준비</a:t>
            </a:r>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1351377712"/>
              </p:ext>
            </p:extLst>
          </p:nvPr>
        </p:nvGraphicFramePr>
        <p:xfrm>
          <a:off x="588263" y="1323974"/>
          <a:ext cx="11018520" cy="455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2470E753-E8AF-4206-A336-624CF7AAECC1}"/>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4743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en-US" altLang="ko-KR" dirty="0"/>
              <a:t>2. SharePoint</a:t>
            </a:r>
            <a:r>
              <a:rPr lang="ko-KR" altLang="en-US" dirty="0"/>
              <a:t> </a:t>
            </a:r>
            <a:r>
              <a:rPr lang="en-US" altLang="ko-KR" dirty="0"/>
              <a:t>Server</a:t>
            </a:r>
            <a:r>
              <a:rPr lang="ko-KR" altLang="en-US" dirty="0"/>
              <a:t> 설치</a:t>
            </a:r>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503178064"/>
              </p:ext>
            </p:extLst>
          </p:nvPr>
        </p:nvGraphicFramePr>
        <p:xfrm>
          <a:off x="586740" y="1562099"/>
          <a:ext cx="11018520" cy="455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FF9973E9-02DB-4A35-86D0-4F7B0EBA71C4}"/>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193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en-US" altLang="ko-KR" dirty="0"/>
              <a:t>3. SharePoint Server Farm </a:t>
            </a:r>
            <a:r>
              <a:rPr lang="ko-KR" altLang="en-US" dirty="0"/>
              <a:t>구성</a:t>
            </a:r>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534674426"/>
              </p:ext>
            </p:extLst>
          </p:nvPr>
        </p:nvGraphicFramePr>
        <p:xfrm>
          <a:off x="586740" y="1562099"/>
          <a:ext cx="11018520" cy="455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D9F91BAB-5290-4B6A-AA33-A5563D16F4EA}"/>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7948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en-US" altLang="ko-KR" dirty="0"/>
              <a:t>4. SharePoint Hybrid</a:t>
            </a:r>
            <a:r>
              <a:rPr lang="ko-KR" altLang="en-US" dirty="0"/>
              <a:t> 구성</a:t>
            </a:r>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825040585"/>
              </p:ext>
            </p:extLst>
          </p:nvPr>
        </p:nvGraphicFramePr>
        <p:xfrm>
          <a:off x="586740" y="1562099"/>
          <a:ext cx="11018520" cy="455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3CE7EA95-AFCC-4E8D-9B34-5C4CCCB95B60}"/>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825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en-US" altLang="ko-KR" dirty="0"/>
              <a:t>5. </a:t>
            </a:r>
            <a:r>
              <a:rPr lang="ko-KR" altLang="en-US" dirty="0"/>
              <a:t>기타</a:t>
            </a:r>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139905750"/>
              </p:ext>
            </p:extLst>
          </p:nvPr>
        </p:nvGraphicFramePr>
        <p:xfrm>
          <a:off x="586740" y="1562099"/>
          <a:ext cx="11018520" cy="455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D1BC8B1A-AC3F-4296-AD0E-D00D706DE963}"/>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7711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90EC4-46FA-4E76-BEE4-5BCB3DE923E6}"/>
              </a:ext>
            </a:extLst>
          </p:cNvPr>
          <p:cNvSpPr>
            <a:spLocks noGrp="1"/>
          </p:cNvSpPr>
          <p:nvPr>
            <p:ph type="title"/>
          </p:nvPr>
        </p:nvSpPr>
        <p:spPr/>
        <p:txBody>
          <a:bodyPr/>
          <a:lstStyle/>
          <a:p>
            <a:r>
              <a:rPr lang="ko-KR" altLang="en-US" dirty="0"/>
              <a:t>데모환경 구성작업 </a:t>
            </a:r>
            <a:r>
              <a:rPr lang="en-US" altLang="ko-KR" dirty="0"/>
              <a:t>(</a:t>
            </a:r>
            <a:r>
              <a:rPr lang="ko-KR" altLang="en-US" dirty="0"/>
              <a:t>요약</a:t>
            </a:r>
            <a:r>
              <a:rPr lang="en-US" altLang="ko-KR" dirty="0"/>
              <a:t>)</a:t>
            </a:r>
            <a:endParaRPr lang="ko-KR" altLang="en-US" dirty="0"/>
          </a:p>
        </p:txBody>
      </p:sp>
      <p:graphicFrame>
        <p:nvGraphicFramePr>
          <p:cNvPr id="7" name="Diagram 6">
            <a:extLst>
              <a:ext uri="{FF2B5EF4-FFF2-40B4-BE49-F238E27FC236}">
                <a16:creationId xmlns:a16="http://schemas.microsoft.com/office/drawing/2014/main" id="{C5AA7EFF-766D-43FD-A4B6-B7AA79590665}"/>
              </a:ext>
            </a:extLst>
          </p:cNvPr>
          <p:cNvGraphicFramePr/>
          <p:nvPr>
            <p:extLst>
              <p:ext uri="{D42A27DB-BD31-4B8C-83A1-F6EECF244321}">
                <p14:modId xmlns:p14="http://schemas.microsoft.com/office/powerpoint/2010/main" val="2038741329"/>
              </p:ext>
            </p:extLst>
          </p:nvPr>
        </p:nvGraphicFramePr>
        <p:xfrm>
          <a:off x="366712" y="1228725"/>
          <a:ext cx="11458575" cy="552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69016FA4-65B7-4DE9-9BB5-A93708307D35}"/>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848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D850-B54E-47D0-B25D-5A2542D04BD7}"/>
              </a:ext>
            </a:extLst>
          </p:cNvPr>
          <p:cNvSpPr txBox="1">
            <a:spLocks/>
          </p:cNvSpPr>
          <p:nvPr/>
        </p:nvSpPr>
        <p:spPr>
          <a:xfrm>
            <a:off x="585216" y="3035808"/>
            <a:ext cx="9144000" cy="498598"/>
          </a:xfrm>
          <a:prstGeom prst="rect">
            <a:avLst/>
          </a:prstGeom>
        </p:spPr>
        <p:txBody>
          <a:bodyPr/>
          <a:lstStyle>
            <a:lvl1pPr algn="l" defTabSz="932742" rtl="0" eaLnBrk="1" latinLnBrk="1"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ltLang="ko-KR" dirty="0"/>
              <a:t>Thank you</a:t>
            </a:r>
            <a:endParaRPr lang="ko-KR" altLang="en-US" dirty="0"/>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ko-KR" altLang="en-US" dirty="0"/>
              <a:t>목차</a:t>
            </a:r>
            <a:endParaRPr lang="en-US" dirty="0"/>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1618905"/>
          </a:xfrm>
        </p:spPr>
        <p:txBody>
          <a:bodyPr/>
          <a:lstStyle/>
          <a:p>
            <a:r>
              <a:rPr lang="ko-KR" altLang="en-US" dirty="0"/>
              <a:t>데모환경 요구사항</a:t>
            </a:r>
            <a:endParaRPr lang="en-US" altLang="ko-KR" dirty="0"/>
          </a:p>
          <a:p>
            <a:r>
              <a:rPr lang="ko-KR" altLang="en-US" dirty="0"/>
              <a:t>데모환경 아키텍처 설계</a:t>
            </a:r>
            <a:endParaRPr lang="en-US" altLang="ko-KR" dirty="0"/>
          </a:p>
          <a:p>
            <a:r>
              <a:rPr lang="ko-KR" altLang="en-US" dirty="0"/>
              <a:t>데모환경 구성작업</a:t>
            </a:r>
            <a:endParaRPr lang="en-US" altLang="ko-KR" dirty="0"/>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데모환경 요구사항</a:t>
            </a:r>
            <a:endParaRPr lang="en-US" dirty="0"/>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ko-KR" altLang="en-US" dirty="0"/>
              <a:t>주요 요구사항</a:t>
            </a:r>
            <a:endParaRPr lang="en-US" dirty="0"/>
          </a:p>
        </p:txBody>
      </p:sp>
      <p:grpSp>
        <p:nvGrpSpPr>
          <p:cNvPr id="53" name="Group 52">
            <a:extLst>
              <a:ext uri="{FF2B5EF4-FFF2-40B4-BE49-F238E27FC236}">
                <a16:creationId xmlns:a16="http://schemas.microsoft.com/office/drawing/2014/main" id="{9862C18C-7967-4A75-95FA-E64644774792}"/>
              </a:ext>
            </a:extLst>
          </p:cNvPr>
          <p:cNvGrpSpPr/>
          <p:nvPr/>
        </p:nvGrpSpPr>
        <p:grpSpPr>
          <a:xfrm>
            <a:off x="689611" y="1613261"/>
            <a:ext cx="10679358" cy="4787539"/>
            <a:chOff x="784861" y="1663857"/>
            <a:chExt cx="10679358" cy="4787539"/>
          </a:xfrm>
        </p:grpSpPr>
        <p:grpSp>
          <p:nvGrpSpPr>
            <p:cNvPr id="9" name="Group 8">
              <a:extLst>
                <a:ext uri="{FF2B5EF4-FFF2-40B4-BE49-F238E27FC236}">
                  <a16:creationId xmlns:a16="http://schemas.microsoft.com/office/drawing/2014/main" id="{375F0B17-20D5-46C4-BC1A-89EE49F27EBD}"/>
                </a:ext>
              </a:extLst>
            </p:cNvPr>
            <p:cNvGrpSpPr/>
            <p:nvPr/>
          </p:nvGrpSpPr>
          <p:grpSpPr>
            <a:xfrm>
              <a:off x="3500629" y="1663857"/>
              <a:ext cx="2532061" cy="4679792"/>
              <a:chOff x="304802" y="4378101"/>
              <a:chExt cx="2532061" cy="4679792"/>
            </a:xfrm>
          </p:grpSpPr>
          <p:sp>
            <p:nvSpPr>
              <p:cNvPr id="18" name="Text Placeholder 3">
                <a:extLst>
                  <a:ext uri="{FF2B5EF4-FFF2-40B4-BE49-F238E27FC236}">
                    <a16:creationId xmlns:a16="http://schemas.microsoft.com/office/drawing/2014/main" id="{F9B8D5CF-398D-4213-8486-638EAE9BF235}"/>
                  </a:ext>
                </a:extLst>
              </p:cNvPr>
              <p:cNvSpPr txBox="1">
                <a:spLocks/>
              </p:cNvSpPr>
              <p:nvPr/>
            </p:nvSpPr>
            <p:spPr>
              <a:xfrm>
                <a:off x="407288" y="4930634"/>
                <a:ext cx="2327087" cy="1822037"/>
              </a:xfrm>
              <a:prstGeom prst="rect">
                <a:avLst/>
              </a:prstGeom>
            </p:spPr>
            <p:txBody>
              <a:bodyPr vert="horz" wrap="square" lIns="0" tIns="0" rIns="0" bIns="0" rtlCol="0">
                <a:spAutoFit/>
              </a:bodyPr>
              <a:lstStyle>
                <a:lvl1pPr marL="141288" marR="0" indent="-14128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sz="1600" dirty="0"/>
                  <a:t>액티브 디렉토리 도메인 구성</a:t>
                </a:r>
                <a:endParaRPr lang="en-US" altLang="ko-KR" sz="1600" dirty="0"/>
              </a:p>
              <a:p>
                <a:r>
                  <a:rPr lang="ko-KR" altLang="en-US" sz="1600" dirty="0"/>
                  <a:t>외부망에서 접속할 수 있는 인터넷 도메인 구성</a:t>
                </a:r>
                <a:endParaRPr lang="en-US" altLang="ko-KR" sz="1600" dirty="0"/>
              </a:p>
              <a:p>
                <a:r>
                  <a:rPr lang="ko-KR" altLang="en-US" sz="1600" dirty="0"/>
                  <a:t>서드파티 인증서를 사용하여 </a:t>
                </a:r>
                <a:r>
                  <a:rPr lang="en-US" altLang="ko-KR" sz="1600" dirty="0"/>
                  <a:t>HTTPS </a:t>
                </a:r>
                <a:r>
                  <a:rPr lang="ko-KR" altLang="en-US" sz="1600" dirty="0"/>
                  <a:t>서비스 구성</a:t>
                </a:r>
                <a:endParaRPr lang="en-US" altLang="ko-KR" sz="1600" dirty="0"/>
              </a:p>
            </p:txBody>
          </p:sp>
          <p:sp>
            <p:nvSpPr>
              <p:cNvPr id="2" name="Rectangle 1">
                <a:extLst>
                  <a:ext uri="{FF2B5EF4-FFF2-40B4-BE49-F238E27FC236}">
                    <a16:creationId xmlns:a16="http://schemas.microsoft.com/office/drawing/2014/main" id="{769B6AA3-F129-4AC8-9373-39C112C0F4DD}"/>
                  </a:ext>
                </a:extLst>
              </p:cNvPr>
              <p:cNvSpPr/>
              <p:nvPr/>
            </p:nvSpPr>
            <p:spPr bwMode="auto">
              <a:xfrm>
                <a:off x="304802" y="4378101"/>
                <a:ext cx="2532061"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1800" dirty="0">
                    <a:solidFill>
                      <a:srgbClr val="FFFFFF"/>
                    </a:solidFill>
                    <a:latin typeface="+mj-ea"/>
                    <a:ea typeface="+mj-ea"/>
                    <a:cs typeface="Segoe UI" pitchFamily="34" charset="0"/>
                  </a:rPr>
                  <a:t>Domain &amp; Certificate</a:t>
                </a:r>
                <a:endParaRPr lang="ko-KR" altLang="en-US" sz="1800" dirty="0" err="1">
                  <a:solidFill>
                    <a:srgbClr val="FFFFFF"/>
                  </a:solidFill>
                  <a:latin typeface="+mj-ea"/>
                  <a:ea typeface="+mj-ea"/>
                  <a:cs typeface="Segoe UI" pitchFamily="34" charset="0"/>
                </a:endParaRPr>
              </a:p>
            </p:txBody>
          </p:sp>
          <p:sp>
            <p:nvSpPr>
              <p:cNvPr id="3" name="Rectangle 2">
                <a:extLst>
                  <a:ext uri="{FF2B5EF4-FFF2-40B4-BE49-F238E27FC236}">
                    <a16:creationId xmlns:a16="http://schemas.microsoft.com/office/drawing/2014/main" id="{F2312D21-2C39-4DAA-BD74-52B8162A8546}"/>
                  </a:ext>
                </a:extLst>
              </p:cNvPr>
              <p:cNvSpPr/>
              <p:nvPr/>
            </p:nvSpPr>
            <p:spPr bwMode="auto">
              <a:xfrm>
                <a:off x="304803" y="4810124"/>
                <a:ext cx="2532060" cy="4247769"/>
              </a:xfrm>
              <a:prstGeom prst="rect">
                <a:avLst/>
              </a:prstGeom>
              <a:no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374711DB-4A5C-46CE-B8F3-7C4B7BF6E64C}"/>
                  </a:ext>
                </a:extLst>
              </p:cNvPr>
              <p:cNvSpPr txBox="1"/>
              <p:nvPr/>
            </p:nvSpPr>
            <p:spPr>
              <a:xfrm>
                <a:off x="723900" y="5114925"/>
                <a:ext cx="65" cy="307777"/>
              </a:xfrm>
              <a:prstGeom prst="rect">
                <a:avLst/>
              </a:prstGeom>
              <a:noFill/>
            </p:spPr>
            <p:txBody>
              <a:bodyPr wrap="none" lIns="0" tIns="0" rIns="0" bIns="0" rtlCol="0">
                <a:spAutoFit/>
              </a:bodyPr>
              <a:lstStyle/>
              <a:p>
                <a:pPr algn="l"/>
                <a:endParaRPr lang="ko-KR" altLang="en-US" sz="2000" dirty="0" err="1"/>
              </a:p>
            </p:txBody>
          </p:sp>
        </p:grpSp>
        <p:grpSp>
          <p:nvGrpSpPr>
            <p:cNvPr id="19" name="Group 18">
              <a:extLst>
                <a:ext uri="{FF2B5EF4-FFF2-40B4-BE49-F238E27FC236}">
                  <a16:creationId xmlns:a16="http://schemas.microsoft.com/office/drawing/2014/main" id="{D2C85E35-A204-4CA7-93A9-49468EB28FD4}"/>
                </a:ext>
              </a:extLst>
            </p:cNvPr>
            <p:cNvGrpSpPr/>
            <p:nvPr/>
          </p:nvGrpSpPr>
          <p:grpSpPr>
            <a:xfrm>
              <a:off x="784861" y="1663857"/>
              <a:ext cx="2532063" cy="4679792"/>
              <a:chOff x="304802" y="4378101"/>
              <a:chExt cx="2532063" cy="4679792"/>
            </a:xfrm>
          </p:grpSpPr>
          <p:sp>
            <p:nvSpPr>
              <p:cNvPr id="20" name="Text Placeholder 3">
                <a:extLst>
                  <a:ext uri="{FF2B5EF4-FFF2-40B4-BE49-F238E27FC236}">
                    <a16:creationId xmlns:a16="http://schemas.microsoft.com/office/drawing/2014/main" id="{00A332B5-7576-45A4-8ED4-E66655088949}"/>
                  </a:ext>
                </a:extLst>
              </p:cNvPr>
              <p:cNvSpPr txBox="1">
                <a:spLocks/>
              </p:cNvSpPr>
              <p:nvPr/>
            </p:nvSpPr>
            <p:spPr>
              <a:xfrm>
                <a:off x="407288" y="4930634"/>
                <a:ext cx="2330201" cy="1415772"/>
              </a:xfrm>
              <a:prstGeom prst="rect">
                <a:avLst/>
              </a:prstGeom>
            </p:spPr>
            <p:txBody>
              <a:bodyPr vert="horz" wrap="square" lIns="0" tIns="0" rIns="0" bIns="0" rtlCol="0">
                <a:spAutoFit/>
              </a:bodyPr>
              <a:lstStyle>
                <a:lvl1pPr marL="141288" marR="0" indent="-14128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a:t>Azure </a:t>
                </a:r>
                <a:r>
                  <a:rPr lang="ko-KR" altLang="en-US" sz="1600" dirty="0"/>
                  <a:t>인프라 사용</a:t>
                </a:r>
              </a:p>
              <a:p>
                <a:r>
                  <a:rPr lang="en-US" altLang="ko-KR" sz="1600" dirty="0"/>
                  <a:t>Azure VM</a:t>
                </a:r>
              </a:p>
              <a:p>
                <a:r>
                  <a:rPr lang="en-US" altLang="ko-KR" sz="1600" dirty="0"/>
                  <a:t>Azure SQL Managed Instance</a:t>
                </a:r>
              </a:p>
              <a:p>
                <a:r>
                  <a:rPr lang="en-US" altLang="ko-KR" sz="1600" dirty="0"/>
                  <a:t>Azure Load Balancer</a:t>
                </a:r>
              </a:p>
            </p:txBody>
          </p:sp>
          <p:sp>
            <p:nvSpPr>
              <p:cNvPr id="21" name="Rectangle 20">
                <a:extLst>
                  <a:ext uri="{FF2B5EF4-FFF2-40B4-BE49-F238E27FC236}">
                    <a16:creationId xmlns:a16="http://schemas.microsoft.com/office/drawing/2014/main" id="{766789EC-8B63-4C91-9871-BB50A9110508}"/>
                  </a:ext>
                </a:extLst>
              </p:cNvPr>
              <p:cNvSpPr/>
              <p:nvPr/>
            </p:nvSpPr>
            <p:spPr bwMode="auto">
              <a:xfrm>
                <a:off x="304802" y="4378101"/>
                <a:ext cx="2532063"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1800" dirty="0">
                    <a:solidFill>
                      <a:srgbClr val="FFFFFF"/>
                    </a:solidFill>
                    <a:latin typeface="+mj-ea"/>
                    <a:ea typeface="+mj-ea"/>
                    <a:cs typeface="Segoe UI" pitchFamily="34" charset="0"/>
                  </a:rPr>
                  <a:t>Environment</a:t>
                </a:r>
                <a:endParaRPr lang="ko-KR" altLang="en-US" sz="1800" dirty="0" err="1">
                  <a:solidFill>
                    <a:srgbClr val="FFFFFF"/>
                  </a:solidFill>
                  <a:latin typeface="+mj-ea"/>
                  <a:ea typeface="+mj-ea"/>
                  <a:cs typeface="Segoe UI" pitchFamily="34" charset="0"/>
                </a:endParaRPr>
              </a:p>
            </p:txBody>
          </p:sp>
          <p:sp>
            <p:nvSpPr>
              <p:cNvPr id="22" name="Rectangle 21">
                <a:extLst>
                  <a:ext uri="{FF2B5EF4-FFF2-40B4-BE49-F238E27FC236}">
                    <a16:creationId xmlns:a16="http://schemas.microsoft.com/office/drawing/2014/main" id="{31AD1D55-1AB2-44D5-892D-A7FCEF618515}"/>
                  </a:ext>
                </a:extLst>
              </p:cNvPr>
              <p:cNvSpPr/>
              <p:nvPr/>
            </p:nvSpPr>
            <p:spPr bwMode="auto">
              <a:xfrm>
                <a:off x="304803" y="4810124"/>
                <a:ext cx="2532062" cy="4247769"/>
              </a:xfrm>
              <a:prstGeom prst="rect">
                <a:avLst/>
              </a:prstGeom>
              <a:no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CD494C16-82C7-4493-8B1D-7529BB375EBB}"/>
                  </a:ext>
                </a:extLst>
              </p:cNvPr>
              <p:cNvSpPr txBox="1"/>
              <p:nvPr/>
            </p:nvSpPr>
            <p:spPr>
              <a:xfrm>
                <a:off x="723900" y="5114925"/>
                <a:ext cx="65" cy="307777"/>
              </a:xfrm>
              <a:prstGeom prst="rect">
                <a:avLst/>
              </a:prstGeom>
              <a:noFill/>
            </p:spPr>
            <p:txBody>
              <a:bodyPr wrap="none" lIns="0" tIns="0" rIns="0" bIns="0" rtlCol="0">
                <a:spAutoFit/>
              </a:bodyPr>
              <a:lstStyle/>
              <a:p>
                <a:pPr algn="l"/>
                <a:endParaRPr lang="ko-KR" altLang="en-US" sz="2000" dirty="0" err="1"/>
              </a:p>
            </p:txBody>
          </p:sp>
        </p:grpSp>
        <p:grpSp>
          <p:nvGrpSpPr>
            <p:cNvPr id="26" name="Group 25">
              <a:extLst>
                <a:ext uri="{FF2B5EF4-FFF2-40B4-BE49-F238E27FC236}">
                  <a16:creationId xmlns:a16="http://schemas.microsoft.com/office/drawing/2014/main" id="{B500C03F-CC56-4F2C-8F12-AEC33CEB7C61}"/>
                </a:ext>
              </a:extLst>
            </p:cNvPr>
            <p:cNvGrpSpPr/>
            <p:nvPr/>
          </p:nvGrpSpPr>
          <p:grpSpPr>
            <a:xfrm>
              <a:off x="8932157" y="1670480"/>
              <a:ext cx="2532061" cy="2075956"/>
              <a:chOff x="304802" y="4378101"/>
              <a:chExt cx="2532061" cy="2075956"/>
            </a:xfrm>
          </p:grpSpPr>
          <p:sp>
            <p:nvSpPr>
              <p:cNvPr id="27" name="Text Placeholder 3">
                <a:extLst>
                  <a:ext uri="{FF2B5EF4-FFF2-40B4-BE49-F238E27FC236}">
                    <a16:creationId xmlns:a16="http://schemas.microsoft.com/office/drawing/2014/main" id="{20A59425-1DA4-402E-BB0D-5DCF6F1A0F4F}"/>
                  </a:ext>
                </a:extLst>
              </p:cNvPr>
              <p:cNvSpPr txBox="1">
                <a:spLocks/>
              </p:cNvSpPr>
              <p:nvPr/>
            </p:nvSpPr>
            <p:spPr>
              <a:xfrm>
                <a:off x="407288" y="4930634"/>
                <a:ext cx="2359023" cy="492443"/>
              </a:xfrm>
              <a:prstGeom prst="rect">
                <a:avLst/>
              </a:prstGeom>
            </p:spPr>
            <p:txBody>
              <a:bodyPr vert="horz" wrap="square" lIns="0" tIns="0" rIns="0" bIns="0" rtlCol="0">
                <a:spAutoFit/>
              </a:bodyPr>
              <a:lstStyle>
                <a:lvl1pPr marL="141288" marR="0" indent="-14128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a:t>Azure SQL Managed Instance</a:t>
                </a:r>
                <a:r>
                  <a:rPr lang="ko-KR" altLang="en-US" sz="1600" dirty="0"/>
                  <a:t>를 사용</a:t>
                </a:r>
                <a:endParaRPr lang="en-US" altLang="ko-KR" sz="1600" dirty="0"/>
              </a:p>
            </p:txBody>
          </p:sp>
          <p:sp>
            <p:nvSpPr>
              <p:cNvPr id="28" name="Rectangle 27">
                <a:extLst>
                  <a:ext uri="{FF2B5EF4-FFF2-40B4-BE49-F238E27FC236}">
                    <a16:creationId xmlns:a16="http://schemas.microsoft.com/office/drawing/2014/main" id="{095AF358-CC36-4AAF-81DC-8984C04C6F45}"/>
                  </a:ext>
                </a:extLst>
              </p:cNvPr>
              <p:cNvSpPr/>
              <p:nvPr/>
            </p:nvSpPr>
            <p:spPr bwMode="auto">
              <a:xfrm>
                <a:off x="304802" y="4378101"/>
                <a:ext cx="2532061"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1800" dirty="0">
                    <a:solidFill>
                      <a:srgbClr val="FFFFFF"/>
                    </a:solidFill>
                    <a:latin typeface="+mj-ea"/>
                    <a:ea typeface="+mj-ea"/>
                    <a:cs typeface="Segoe UI" pitchFamily="34" charset="0"/>
                  </a:rPr>
                  <a:t>SQL</a:t>
                </a:r>
                <a:endParaRPr lang="ko-KR" altLang="en-US" sz="1800" dirty="0" err="1">
                  <a:solidFill>
                    <a:srgbClr val="FFFFFF"/>
                  </a:solidFill>
                  <a:latin typeface="+mj-ea"/>
                  <a:ea typeface="+mj-ea"/>
                  <a:cs typeface="Segoe UI" pitchFamily="34" charset="0"/>
                </a:endParaRPr>
              </a:p>
            </p:txBody>
          </p:sp>
          <p:sp>
            <p:nvSpPr>
              <p:cNvPr id="29" name="Rectangle 28">
                <a:extLst>
                  <a:ext uri="{FF2B5EF4-FFF2-40B4-BE49-F238E27FC236}">
                    <a16:creationId xmlns:a16="http://schemas.microsoft.com/office/drawing/2014/main" id="{50AAFE25-62B6-4F90-9EF5-7B7F8A200340}"/>
                  </a:ext>
                </a:extLst>
              </p:cNvPr>
              <p:cNvSpPr/>
              <p:nvPr/>
            </p:nvSpPr>
            <p:spPr bwMode="auto">
              <a:xfrm>
                <a:off x="304803" y="4810125"/>
                <a:ext cx="2532060" cy="1643932"/>
              </a:xfrm>
              <a:prstGeom prst="rect">
                <a:avLst/>
              </a:prstGeom>
              <a:no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6D81E14F-1AAE-44CC-AC29-58F6B80BCE9D}"/>
                  </a:ext>
                </a:extLst>
              </p:cNvPr>
              <p:cNvSpPr txBox="1"/>
              <p:nvPr/>
            </p:nvSpPr>
            <p:spPr>
              <a:xfrm>
                <a:off x="723900" y="5114925"/>
                <a:ext cx="65" cy="307777"/>
              </a:xfrm>
              <a:prstGeom prst="rect">
                <a:avLst/>
              </a:prstGeom>
              <a:noFill/>
            </p:spPr>
            <p:txBody>
              <a:bodyPr wrap="none" lIns="0" tIns="0" rIns="0" bIns="0" rtlCol="0">
                <a:spAutoFit/>
              </a:bodyPr>
              <a:lstStyle/>
              <a:p>
                <a:pPr algn="l"/>
                <a:endParaRPr lang="ko-KR" altLang="en-US" sz="2000" dirty="0" err="1"/>
              </a:p>
            </p:txBody>
          </p:sp>
        </p:grpSp>
        <p:grpSp>
          <p:nvGrpSpPr>
            <p:cNvPr id="35" name="Group 34">
              <a:extLst>
                <a:ext uri="{FF2B5EF4-FFF2-40B4-BE49-F238E27FC236}">
                  <a16:creationId xmlns:a16="http://schemas.microsoft.com/office/drawing/2014/main" id="{E723956C-28D7-405C-A95A-21F5D7ADC401}"/>
                </a:ext>
              </a:extLst>
            </p:cNvPr>
            <p:cNvGrpSpPr/>
            <p:nvPr/>
          </p:nvGrpSpPr>
          <p:grpSpPr>
            <a:xfrm>
              <a:off x="6216394" y="1663857"/>
              <a:ext cx="2532061" cy="4787539"/>
              <a:chOff x="304802" y="4378101"/>
              <a:chExt cx="2532061" cy="4787539"/>
            </a:xfrm>
          </p:grpSpPr>
          <p:sp>
            <p:nvSpPr>
              <p:cNvPr id="36" name="Text Placeholder 3">
                <a:extLst>
                  <a:ext uri="{FF2B5EF4-FFF2-40B4-BE49-F238E27FC236}">
                    <a16:creationId xmlns:a16="http://schemas.microsoft.com/office/drawing/2014/main" id="{FAD21F9F-7B18-4687-92E7-CD013B17283A}"/>
                  </a:ext>
                </a:extLst>
              </p:cNvPr>
              <p:cNvSpPr txBox="1">
                <a:spLocks/>
              </p:cNvSpPr>
              <p:nvPr/>
            </p:nvSpPr>
            <p:spPr>
              <a:xfrm>
                <a:off x="407289" y="4930634"/>
                <a:ext cx="2278446" cy="4235006"/>
              </a:xfrm>
              <a:prstGeom prst="rect">
                <a:avLst/>
              </a:prstGeom>
            </p:spPr>
            <p:txBody>
              <a:bodyPr vert="horz" wrap="square" lIns="0" tIns="0" rIns="0" bIns="0" rtlCol="0">
                <a:spAutoFit/>
              </a:bodyPr>
              <a:lstStyle>
                <a:lvl1pPr marL="141288" marR="0" indent="-14128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a:t>SharePoint Server SE </a:t>
                </a:r>
                <a:r>
                  <a:rPr lang="ko-KR" altLang="en-US" sz="1600" dirty="0"/>
                  <a:t>버전 설치</a:t>
                </a:r>
                <a:endParaRPr lang="en-US" altLang="ko-KR" sz="1600" dirty="0"/>
              </a:p>
              <a:p>
                <a:r>
                  <a:rPr lang="ko-KR" altLang="en-US" sz="1600" dirty="0"/>
                  <a:t>웹사이트 </a:t>
                </a:r>
                <a:r>
                  <a:rPr lang="en-US" altLang="ko-KR" sz="1600" dirty="0"/>
                  <a:t>L4 </a:t>
                </a:r>
                <a:r>
                  <a:rPr lang="ko-KR" altLang="en-US" sz="1600" dirty="0"/>
                  <a:t>이중화 구성</a:t>
                </a:r>
                <a:endParaRPr lang="en-US" altLang="ko-KR" sz="1600" dirty="0"/>
              </a:p>
              <a:p>
                <a:r>
                  <a:rPr lang="ko-KR" altLang="en-US" sz="1600" dirty="0"/>
                  <a:t>웹사이트 외부 접속 허용</a:t>
                </a:r>
                <a:endParaRPr lang="en-US" altLang="ko-KR" sz="1600" dirty="0"/>
              </a:p>
              <a:p>
                <a:r>
                  <a:rPr lang="ko-KR" altLang="en-US" sz="1600" dirty="0"/>
                  <a:t>웹사이트 </a:t>
                </a:r>
                <a:r>
                  <a:rPr lang="en-US" altLang="ko-KR" sz="1600" dirty="0"/>
                  <a:t>HTTPS </a:t>
                </a:r>
                <a:r>
                  <a:rPr lang="ko-KR" altLang="en-US" sz="1600" dirty="0"/>
                  <a:t>서비스 제공</a:t>
                </a:r>
                <a:endParaRPr lang="en-US" altLang="ko-KR" sz="1600" dirty="0"/>
              </a:p>
              <a:p>
                <a:r>
                  <a:rPr lang="ko-KR" altLang="en-US" sz="1600" dirty="0"/>
                  <a:t>필요한 </a:t>
                </a:r>
                <a:r>
                  <a:rPr lang="en-US" altLang="ko-KR" sz="1600" dirty="0"/>
                  <a:t>SharePoint </a:t>
                </a:r>
                <a:r>
                  <a:rPr lang="ko-KR" altLang="en-US" sz="1600" dirty="0"/>
                  <a:t>서버 기능</a:t>
                </a:r>
                <a:endParaRPr lang="en-US" altLang="ko-KR" sz="1600" dirty="0"/>
              </a:p>
              <a:p>
                <a:pPr lvl="1"/>
                <a:r>
                  <a:rPr lang="ko-KR" altLang="en-US" sz="1400" dirty="0"/>
                  <a:t>웹사이트</a:t>
                </a:r>
                <a:endParaRPr lang="en-US" altLang="ko-KR" sz="1400" dirty="0"/>
              </a:p>
              <a:p>
                <a:pPr lvl="1"/>
                <a:r>
                  <a:rPr lang="ko-KR" altLang="en-US" sz="1400" dirty="0"/>
                  <a:t>검색</a:t>
                </a:r>
                <a:endParaRPr lang="en-US" altLang="ko-KR" sz="1400" dirty="0"/>
              </a:p>
              <a:p>
                <a:pPr lvl="1"/>
                <a:r>
                  <a:rPr lang="ko-KR" altLang="en-US" sz="1400" dirty="0"/>
                  <a:t>메일 알림</a:t>
                </a:r>
                <a:endParaRPr lang="en-US" altLang="ko-KR" sz="1400" dirty="0"/>
              </a:p>
              <a:p>
                <a:r>
                  <a:rPr lang="en-US" altLang="ko-KR" sz="1600" dirty="0"/>
                  <a:t>Office Online Server</a:t>
                </a:r>
                <a:r>
                  <a:rPr lang="ko-KR" altLang="en-US" sz="1600" dirty="0"/>
                  <a:t>를 연동한 웹오피스 제공</a:t>
                </a:r>
                <a:endParaRPr lang="en-US" altLang="ko-KR" sz="1600" dirty="0"/>
              </a:p>
              <a:p>
                <a:endParaRPr lang="en-US" altLang="ko-KR" sz="1400" dirty="0"/>
              </a:p>
            </p:txBody>
          </p:sp>
          <p:sp>
            <p:nvSpPr>
              <p:cNvPr id="37" name="Rectangle 36">
                <a:extLst>
                  <a:ext uri="{FF2B5EF4-FFF2-40B4-BE49-F238E27FC236}">
                    <a16:creationId xmlns:a16="http://schemas.microsoft.com/office/drawing/2014/main" id="{9931413D-B79E-4DEE-9F5C-2589404278A9}"/>
                  </a:ext>
                </a:extLst>
              </p:cNvPr>
              <p:cNvSpPr/>
              <p:nvPr/>
            </p:nvSpPr>
            <p:spPr bwMode="auto">
              <a:xfrm>
                <a:off x="304802" y="4378101"/>
                <a:ext cx="2532061"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1800" dirty="0">
                    <a:solidFill>
                      <a:srgbClr val="FFFFFF"/>
                    </a:solidFill>
                    <a:latin typeface="+mj-ea"/>
                    <a:ea typeface="+mj-ea"/>
                    <a:cs typeface="Segoe UI" pitchFamily="34" charset="0"/>
                  </a:rPr>
                  <a:t>SharePoint</a:t>
                </a:r>
                <a:endParaRPr lang="ko-KR" altLang="en-US" sz="1800" dirty="0" err="1">
                  <a:solidFill>
                    <a:srgbClr val="FFFFFF"/>
                  </a:solidFill>
                  <a:latin typeface="+mj-ea"/>
                  <a:ea typeface="+mj-ea"/>
                  <a:cs typeface="Segoe UI" pitchFamily="34" charset="0"/>
                </a:endParaRPr>
              </a:p>
            </p:txBody>
          </p:sp>
          <p:sp>
            <p:nvSpPr>
              <p:cNvPr id="38" name="Rectangle 37">
                <a:extLst>
                  <a:ext uri="{FF2B5EF4-FFF2-40B4-BE49-F238E27FC236}">
                    <a16:creationId xmlns:a16="http://schemas.microsoft.com/office/drawing/2014/main" id="{07FBD156-049C-49AF-89EF-1FFE2AFA3E69}"/>
                  </a:ext>
                </a:extLst>
              </p:cNvPr>
              <p:cNvSpPr/>
              <p:nvPr/>
            </p:nvSpPr>
            <p:spPr bwMode="auto">
              <a:xfrm>
                <a:off x="304803" y="4810124"/>
                <a:ext cx="2532060" cy="4247769"/>
              </a:xfrm>
              <a:prstGeom prst="rect">
                <a:avLst/>
              </a:prstGeom>
              <a:no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05DE5919-D4AE-4341-88AE-C8C65B3266EA}"/>
                  </a:ext>
                </a:extLst>
              </p:cNvPr>
              <p:cNvSpPr txBox="1"/>
              <p:nvPr/>
            </p:nvSpPr>
            <p:spPr>
              <a:xfrm>
                <a:off x="723900" y="5114925"/>
                <a:ext cx="65" cy="307777"/>
              </a:xfrm>
              <a:prstGeom prst="rect">
                <a:avLst/>
              </a:prstGeom>
              <a:noFill/>
            </p:spPr>
            <p:txBody>
              <a:bodyPr wrap="none" lIns="0" tIns="0" rIns="0" bIns="0" rtlCol="0">
                <a:spAutoFit/>
              </a:bodyPr>
              <a:lstStyle/>
              <a:p>
                <a:pPr algn="l"/>
                <a:endParaRPr lang="ko-KR" altLang="en-US" sz="2000" dirty="0" err="1"/>
              </a:p>
            </p:txBody>
          </p:sp>
        </p:grpSp>
        <p:grpSp>
          <p:nvGrpSpPr>
            <p:cNvPr id="44" name="Group 43">
              <a:extLst>
                <a:ext uri="{FF2B5EF4-FFF2-40B4-BE49-F238E27FC236}">
                  <a16:creationId xmlns:a16="http://schemas.microsoft.com/office/drawing/2014/main" id="{2B8A3EBA-9C4C-473B-8359-B3DBB2205F66}"/>
                </a:ext>
              </a:extLst>
            </p:cNvPr>
            <p:cNvGrpSpPr/>
            <p:nvPr/>
          </p:nvGrpSpPr>
          <p:grpSpPr>
            <a:xfrm>
              <a:off x="8932158" y="3882307"/>
              <a:ext cx="2532061" cy="2461342"/>
              <a:chOff x="304802" y="4378101"/>
              <a:chExt cx="2532061" cy="2461342"/>
            </a:xfrm>
          </p:grpSpPr>
          <p:sp>
            <p:nvSpPr>
              <p:cNvPr id="45" name="Text Placeholder 3">
                <a:extLst>
                  <a:ext uri="{FF2B5EF4-FFF2-40B4-BE49-F238E27FC236}">
                    <a16:creationId xmlns:a16="http://schemas.microsoft.com/office/drawing/2014/main" id="{749F237A-62DA-47D3-9FB8-6A1C79F34BD3}"/>
                  </a:ext>
                </a:extLst>
              </p:cNvPr>
              <p:cNvSpPr txBox="1">
                <a:spLocks/>
              </p:cNvSpPr>
              <p:nvPr/>
            </p:nvSpPr>
            <p:spPr>
              <a:xfrm>
                <a:off x="407289" y="4930634"/>
                <a:ext cx="2362774" cy="1871282"/>
              </a:xfrm>
              <a:prstGeom prst="rect">
                <a:avLst/>
              </a:prstGeom>
            </p:spPr>
            <p:txBody>
              <a:bodyPr vert="horz" wrap="square" lIns="0" tIns="0" rIns="0" bIns="0" rtlCol="0">
                <a:spAutoFit/>
              </a:bodyPr>
              <a:lstStyle>
                <a:lvl1pPr marL="141288" marR="0" indent="-14128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a:t>Office 365</a:t>
                </a:r>
                <a:r>
                  <a:rPr lang="ko-KR" altLang="en-US" sz="1600" dirty="0"/>
                  <a:t>와 연동</a:t>
                </a:r>
                <a:endParaRPr lang="en-US" altLang="ko-KR" sz="1600" dirty="0"/>
              </a:p>
              <a:p>
                <a:r>
                  <a:rPr lang="en-US" altLang="ko-KR" sz="1600" dirty="0"/>
                  <a:t>AADC</a:t>
                </a:r>
                <a:r>
                  <a:rPr lang="ko-KR" altLang="en-US" sz="1600" dirty="0"/>
                  <a:t> 서버로 계정 동기화 구성</a:t>
                </a:r>
                <a:endParaRPr lang="en-US" altLang="ko-KR" sz="1600" dirty="0"/>
              </a:p>
              <a:p>
                <a:r>
                  <a:rPr lang="en-US" altLang="ko-KR" sz="1600" dirty="0"/>
                  <a:t>Exchange</a:t>
                </a:r>
                <a:r>
                  <a:rPr lang="ko-KR" altLang="en-US" sz="1600" dirty="0"/>
                  <a:t> </a:t>
                </a:r>
                <a:r>
                  <a:rPr lang="en-US" altLang="ko-KR" sz="1600" dirty="0"/>
                  <a:t>Online</a:t>
                </a:r>
                <a:r>
                  <a:rPr lang="ko-KR" altLang="en-US" sz="1600" dirty="0"/>
                  <a:t> 사서함 통해 사용자 알림 메일 수신</a:t>
                </a:r>
                <a:endParaRPr lang="en-US" altLang="ko-KR" sz="1600" dirty="0"/>
              </a:p>
              <a:p>
                <a:r>
                  <a:rPr lang="en-US" altLang="ko-KR" sz="1600" dirty="0"/>
                  <a:t>SharePoint Hybrid </a:t>
                </a:r>
                <a:r>
                  <a:rPr lang="ko-KR" altLang="en-US" sz="1600" dirty="0"/>
                  <a:t>구성</a:t>
                </a:r>
                <a:endParaRPr lang="en-US" altLang="ko-KR" sz="1600" dirty="0"/>
              </a:p>
            </p:txBody>
          </p:sp>
          <p:sp>
            <p:nvSpPr>
              <p:cNvPr id="46" name="Rectangle 45">
                <a:extLst>
                  <a:ext uri="{FF2B5EF4-FFF2-40B4-BE49-F238E27FC236}">
                    <a16:creationId xmlns:a16="http://schemas.microsoft.com/office/drawing/2014/main" id="{7EF03915-81E2-4A16-B9AF-C38DE6CCFC28}"/>
                  </a:ext>
                </a:extLst>
              </p:cNvPr>
              <p:cNvSpPr/>
              <p:nvPr/>
            </p:nvSpPr>
            <p:spPr bwMode="auto">
              <a:xfrm>
                <a:off x="304802" y="4378101"/>
                <a:ext cx="2532061"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1800" dirty="0">
                    <a:solidFill>
                      <a:srgbClr val="FFFFFF"/>
                    </a:solidFill>
                    <a:latin typeface="+mj-ea"/>
                    <a:ea typeface="+mj-ea"/>
                    <a:cs typeface="Segoe UI" pitchFamily="34" charset="0"/>
                  </a:rPr>
                  <a:t>Office 365</a:t>
                </a:r>
                <a:endParaRPr lang="ko-KR" altLang="en-US" sz="1800" dirty="0">
                  <a:solidFill>
                    <a:srgbClr val="FFFFFF"/>
                  </a:solidFill>
                  <a:latin typeface="+mj-ea"/>
                  <a:ea typeface="+mj-ea"/>
                  <a:cs typeface="Segoe UI" pitchFamily="34" charset="0"/>
                </a:endParaRPr>
              </a:p>
            </p:txBody>
          </p:sp>
          <p:sp>
            <p:nvSpPr>
              <p:cNvPr id="48" name="Rectangle 47">
                <a:extLst>
                  <a:ext uri="{FF2B5EF4-FFF2-40B4-BE49-F238E27FC236}">
                    <a16:creationId xmlns:a16="http://schemas.microsoft.com/office/drawing/2014/main" id="{2D675CC5-9DDD-4D8C-B2F5-18EB707BB213}"/>
                  </a:ext>
                </a:extLst>
              </p:cNvPr>
              <p:cNvSpPr/>
              <p:nvPr/>
            </p:nvSpPr>
            <p:spPr bwMode="auto">
              <a:xfrm>
                <a:off x="304803" y="4810124"/>
                <a:ext cx="2532060" cy="2029319"/>
              </a:xfrm>
              <a:prstGeom prst="rect">
                <a:avLst/>
              </a:prstGeom>
              <a:no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33CE65C0-1D3F-429A-90F5-3DAABD2EB72F}"/>
                  </a:ext>
                </a:extLst>
              </p:cNvPr>
              <p:cNvSpPr txBox="1"/>
              <p:nvPr/>
            </p:nvSpPr>
            <p:spPr>
              <a:xfrm>
                <a:off x="723900" y="5114925"/>
                <a:ext cx="65" cy="307777"/>
              </a:xfrm>
              <a:prstGeom prst="rect">
                <a:avLst/>
              </a:prstGeom>
              <a:noFill/>
            </p:spPr>
            <p:txBody>
              <a:bodyPr wrap="none" lIns="0" tIns="0" rIns="0" bIns="0" rtlCol="0">
                <a:spAutoFit/>
              </a:bodyPr>
              <a:lstStyle/>
              <a:p>
                <a:pPr algn="l"/>
                <a:endParaRPr lang="ko-KR" altLang="en-US" sz="2000" dirty="0" err="1"/>
              </a:p>
            </p:txBody>
          </p:sp>
        </p:grpSp>
      </p:grpSp>
      <p:cxnSp>
        <p:nvCxnSpPr>
          <p:cNvPr id="57" name="Straight Connector 56">
            <a:extLst>
              <a:ext uri="{FF2B5EF4-FFF2-40B4-BE49-F238E27FC236}">
                <a16:creationId xmlns:a16="http://schemas.microsoft.com/office/drawing/2014/main" id="{0961EA53-075E-43D8-B288-E10C48B2BDEF}"/>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421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데모환경 아키텍처 설계</a:t>
            </a:r>
            <a:endParaRPr lang="en-US" dirty="0"/>
          </a:p>
        </p:txBody>
      </p:sp>
    </p:spTree>
    <p:extLst>
      <p:ext uri="{BB962C8B-B14F-4D97-AF65-F5344CB8AC3E}">
        <p14:creationId xmlns:p14="http://schemas.microsoft.com/office/powerpoint/2010/main" val="170707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ko-KR" altLang="en-US" dirty="0"/>
              <a:t>서비스 아키텍처 </a:t>
            </a:r>
            <a:r>
              <a:rPr lang="en-US" altLang="ko-KR" dirty="0"/>
              <a:t>(1/2)</a:t>
            </a:r>
            <a:endParaRPr lang="en-US" dirty="0"/>
          </a:p>
        </p:txBody>
      </p:sp>
      <p:sp>
        <p:nvSpPr>
          <p:cNvPr id="5" name="Content Placeholder 4">
            <a:extLst>
              <a:ext uri="{FF2B5EF4-FFF2-40B4-BE49-F238E27FC236}">
                <a16:creationId xmlns:a16="http://schemas.microsoft.com/office/drawing/2014/main" id="{67C5E1CC-80ED-4BB4-AF9B-114FBE9C837C}"/>
              </a:ext>
            </a:extLst>
          </p:cNvPr>
          <p:cNvSpPr>
            <a:spLocks noGrp="1"/>
          </p:cNvSpPr>
          <p:nvPr>
            <p:ph sz="quarter" idx="12"/>
          </p:nvPr>
        </p:nvSpPr>
        <p:spPr>
          <a:xfrm>
            <a:off x="3131437" y="2167337"/>
            <a:ext cx="8475345" cy="941796"/>
          </a:xfrm>
        </p:spPr>
        <p:txBody>
          <a:bodyPr/>
          <a:lstStyle/>
          <a:p>
            <a:r>
              <a:rPr lang="ko-KR" altLang="en-US" sz="1800" dirty="0"/>
              <a:t>가장 최근 출시된 </a:t>
            </a:r>
            <a:r>
              <a:rPr lang="en-US" altLang="ko-KR" sz="1800" dirty="0"/>
              <a:t>SharePoint Server SE </a:t>
            </a:r>
            <a:r>
              <a:rPr lang="ko-KR" altLang="en-US" sz="1800" dirty="0"/>
              <a:t>버전 사용해볼까</a:t>
            </a:r>
            <a:r>
              <a:rPr lang="en-US" altLang="ko-KR" sz="1800" dirty="0"/>
              <a:t>?</a:t>
            </a:r>
          </a:p>
          <a:p>
            <a:r>
              <a:rPr lang="en-US" altLang="ko-KR" sz="1800" dirty="0"/>
              <a:t>Azure Cloud</a:t>
            </a:r>
            <a:r>
              <a:rPr lang="ko-KR" altLang="en-US" sz="1800" dirty="0"/>
              <a:t>의 </a:t>
            </a:r>
            <a:r>
              <a:rPr lang="en-US" altLang="ko-KR" sz="1800" dirty="0"/>
              <a:t>IaaS </a:t>
            </a:r>
            <a:r>
              <a:rPr lang="ko-KR" altLang="en-US" sz="1800" dirty="0"/>
              <a:t>인프라를 모두 누려볼까</a:t>
            </a:r>
            <a:r>
              <a:rPr lang="en-US" altLang="ko-KR" sz="1800" dirty="0"/>
              <a:t>?</a:t>
            </a:r>
          </a:p>
          <a:p>
            <a:r>
              <a:rPr lang="en-US" altLang="ko-KR" sz="1800" dirty="0"/>
              <a:t>Office 365</a:t>
            </a:r>
            <a:r>
              <a:rPr lang="ko-KR" altLang="en-US" sz="1800" dirty="0"/>
              <a:t>와 연동하는 시나리오를 만들어볼까</a:t>
            </a:r>
            <a:r>
              <a:rPr lang="en-US" altLang="ko-KR" sz="1800" dirty="0"/>
              <a:t>?</a:t>
            </a:r>
            <a:endParaRPr lang="ko-KR" altLang="en-US" sz="1800" dirty="0"/>
          </a:p>
        </p:txBody>
      </p:sp>
      <p:pic>
        <p:nvPicPr>
          <p:cNvPr id="25" name="Picture 24" descr="Happy Bee">
            <a:extLst>
              <a:ext uri="{FF2B5EF4-FFF2-40B4-BE49-F238E27FC236}">
                <a16:creationId xmlns:a16="http://schemas.microsoft.com/office/drawing/2014/main" id="{08D6CE9B-5510-4969-847B-1304C2423C76}"/>
              </a:ext>
            </a:extLst>
          </p:cNvPr>
          <p:cNvPicPr>
            <a:picLocks noChangeAspect="1"/>
          </p:cNvPicPr>
          <p:nvPr/>
        </p:nvPicPr>
        <p:blipFill>
          <a:blip r:embed="rId3"/>
          <a:stretch>
            <a:fillRect/>
          </a:stretch>
        </p:blipFill>
        <p:spPr>
          <a:xfrm>
            <a:off x="187514" y="2376887"/>
            <a:ext cx="2604450" cy="2604450"/>
          </a:xfrm>
          <a:prstGeom prst="rect">
            <a:avLst/>
          </a:prstGeom>
        </p:spPr>
      </p:pic>
      <p:sp>
        <p:nvSpPr>
          <p:cNvPr id="30" name="Arrow: Down 29">
            <a:extLst>
              <a:ext uri="{FF2B5EF4-FFF2-40B4-BE49-F238E27FC236}">
                <a16:creationId xmlns:a16="http://schemas.microsoft.com/office/drawing/2014/main" id="{4328F5C2-8DDA-4259-A875-1547087AA194}"/>
              </a:ext>
            </a:extLst>
          </p:cNvPr>
          <p:cNvSpPr/>
          <p:nvPr/>
        </p:nvSpPr>
        <p:spPr bwMode="auto">
          <a:xfrm>
            <a:off x="6201344" y="3595326"/>
            <a:ext cx="2066925" cy="507111"/>
          </a:xfrm>
          <a:prstGeom prst="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32" name="Content Placeholder 4">
            <a:extLst>
              <a:ext uri="{FF2B5EF4-FFF2-40B4-BE49-F238E27FC236}">
                <a16:creationId xmlns:a16="http://schemas.microsoft.com/office/drawing/2014/main" id="{CB14EEFE-97E7-49A3-8FAF-AFCACD0D1C34}"/>
              </a:ext>
            </a:extLst>
          </p:cNvPr>
          <p:cNvSpPr txBox="1">
            <a:spLocks/>
          </p:cNvSpPr>
          <p:nvPr/>
        </p:nvSpPr>
        <p:spPr>
          <a:xfrm>
            <a:off x="3060569" y="4542352"/>
            <a:ext cx="8475345" cy="1218795"/>
          </a:xfrm>
          <a:prstGeom prst="rect">
            <a:avLst/>
          </a:prstGeom>
          <a:ln>
            <a:noFill/>
          </a:ln>
          <a:effectLst/>
        </p:spPr>
        <p:txBody>
          <a:bodyPr vert="horz" wrap="square" lIns="0" tIns="0" rIns="0" bIns="0" rtlCol="0">
            <a:spAutoFit/>
          </a:bodyPr>
          <a:lstStyle>
            <a:lvl1pPr marL="2286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t>SE </a:t>
            </a:r>
            <a:r>
              <a:rPr lang="ko-KR" altLang="en-US" sz="1800" dirty="0"/>
              <a:t>버전에 추가된 신기능 맛보기</a:t>
            </a:r>
            <a:r>
              <a:rPr lang="en-US" altLang="ko-KR" sz="1800" dirty="0"/>
              <a:t>!</a:t>
            </a:r>
          </a:p>
          <a:p>
            <a:r>
              <a:rPr lang="ko-KR" altLang="en-US" sz="1800" dirty="0"/>
              <a:t>단순 </a:t>
            </a:r>
            <a:r>
              <a:rPr lang="en-US" altLang="ko-KR" sz="1800" dirty="0"/>
              <a:t>Azure</a:t>
            </a:r>
            <a:r>
              <a:rPr lang="ko-KR" altLang="en-US" sz="1800" dirty="0"/>
              <a:t> </a:t>
            </a:r>
            <a:r>
              <a:rPr lang="en-US" altLang="ko-KR" sz="1800" dirty="0"/>
              <a:t>VM</a:t>
            </a:r>
            <a:r>
              <a:rPr lang="ko-KR" altLang="en-US" sz="1800" dirty="0"/>
              <a:t> 사용에 그치지 않고 </a:t>
            </a:r>
            <a:r>
              <a:rPr lang="en-US" altLang="ko-KR" sz="1800" dirty="0"/>
              <a:t>Azure SQL Managed Instance, Azure Load Balancer </a:t>
            </a:r>
            <a:r>
              <a:rPr lang="ko-KR" altLang="en-US" sz="1800" dirty="0"/>
              <a:t>를 활용해보자</a:t>
            </a:r>
            <a:r>
              <a:rPr lang="en-US" altLang="ko-KR" sz="1800" dirty="0"/>
              <a:t>!</a:t>
            </a:r>
          </a:p>
          <a:p>
            <a:r>
              <a:rPr lang="ko-KR" altLang="en-US" sz="1800" dirty="0"/>
              <a:t>온프렘 시스템인 </a:t>
            </a:r>
            <a:r>
              <a:rPr lang="en-US" altLang="ko-KR" sz="1800" dirty="0"/>
              <a:t>SharePoint SE </a:t>
            </a:r>
            <a:r>
              <a:rPr lang="ko-KR" altLang="en-US" sz="1800" dirty="0"/>
              <a:t>서버에서 나아가 하이브리드 환경 구축해보자</a:t>
            </a:r>
            <a:r>
              <a:rPr lang="en-US" altLang="ko-KR" sz="1800" dirty="0"/>
              <a:t>!</a:t>
            </a:r>
            <a:endParaRPr lang="ko-KR" altLang="en-US" sz="1800" dirty="0"/>
          </a:p>
        </p:txBody>
      </p:sp>
      <p:sp>
        <p:nvSpPr>
          <p:cNvPr id="31" name="Rectangle: Rounded Corners 30">
            <a:extLst>
              <a:ext uri="{FF2B5EF4-FFF2-40B4-BE49-F238E27FC236}">
                <a16:creationId xmlns:a16="http://schemas.microsoft.com/office/drawing/2014/main" id="{987073F4-D0AE-4AEA-9676-7695EFA9B9AB}"/>
              </a:ext>
            </a:extLst>
          </p:cNvPr>
          <p:cNvSpPr/>
          <p:nvPr/>
        </p:nvSpPr>
        <p:spPr bwMode="auto">
          <a:xfrm>
            <a:off x="2862832" y="4268763"/>
            <a:ext cx="8743950" cy="1723514"/>
          </a:xfrm>
          <a:prstGeom prst="roundRect">
            <a:avLst/>
          </a:prstGeom>
          <a:no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450E125-E7CA-4275-93EB-5817C86DDAF4}"/>
              </a:ext>
            </a:extLst>
          </p:cNvPr>
          <p:cNvSpPr/>
          <p:nvPr/>
        </p:nvSpPr>
        <p:spPr bwMode="auto">
          <a:xfrm>
            <a:off x="2862832" y="1747455"/>
            <a:ext cx="8743950" cy="1681545"/>
          </a:xfrm>
          <a:prstGeom prst="roundRect">
            <a:avLst/>
          </a:prstGeom>
          <a:no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0C8C30-DA94-44F2-B3F9-A011DFF96BE4}"/>
              </a:ext>
            </a:extLst>
          </p:cNvPr>
          <p:cNvSpPr/>
          <p:nvPr/>
        </p:nvSpPr>
        <p:spPr bwMode="auto">
          <a:xfrm>
            <a:off x="3131437" y="1536214"/>
            <a:ext cx="1405889"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1800" dirty="0">
                <a:solidFill>
                  <a:srgbClr val="FFFFFF"/>
                </a:solidFill>
                <a:latin typeface="+mj-ea"/>
                <a:ea typeface="+mj-ea"/>
                <a:cs typeface="Segoe UI" pitchFamily="34" charset="0"/>
              </a:rPr>
              <a:t>고려 사항</a:t>
            </a:r>
          </a:p>
        </p:txBody>
      </p:sp>
      <p:cxnSp>
        <p:nvCxnSpPr>
          <p:cNvPr id="4" name="Straight Connector 3">
            <a:extLst>
              <a:ext uri="{FF2B5EF4-FFF2-40B4-BE49-F238E27FC236}">
                <a16:creationId xmlns:a16="http://schemas.microsoft.com/office/drawing/2014/main" id="{0D8C0B00-84F1-4E41-98A0-8511414D5B5A}"/>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53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ko-KR" altLang="en-US" dirty="0"/>
              <a:t>서비스 아키텍처 </a:t>
            </a:r>
            <a:r>
              <a:rPr lang="en-US" altLang="ko-KR" dirty="0"/>
              <a:t>(2/2)</a:t>
            </a:r>
            <a:endParaRPr lang="en-US" dirty="0"/>
          </a:p>
        </p:txBody>
      </p:sp>
      <p:pic>
        <p:nvPicPr>
          <p:cNvPr id="1026" name="Picture 2">
            <a:extLst>
              <a:ext uri="{FF2B5EF4-FFF2-40B4-BE49-F238E27FC236}">
                <a16:creationId xmlns:a16="http://schemas.microsoft.com/office/drawing/2014/main" id="{D6DCF6BE-D2D2-459C-9FB7-0FE6D75AA815}"/>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21731" y="2187467"/>
            <a:ext cx="6677025" cy="39147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2327A1CA-B17A-49C2-BBF8-172D880B4E01}"/>
              </a:ext>
            </a:extLst>
          </p:cNvPr>
          <p:cNvCxnSpPr>
            <a:cxnSpLocks/>
            <a:endCxn id="13" idx="6"/>
          </p:cNvCxnSpPr>
          <p:nvPr/>
        </p:nvCxnSpPr>
        <p:spPr>
          <a:xfrm rot="10800000">
            <a:off x="9216107" y="5732371"/>
            <a:ext cx="553494" cy="165430"/>
          </a:xfrm>
          <a:prstGeom prst="bentConnector3">
            <a:avLst>
              <a:gd name="adj1" fmla="val 50000"/>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85587C95-B6D0-4D0B-8C88-1C9CED39D4AA}"/>
              </a:ext>
            </a:extLst>
          </p:cNvPr>
          <p:cNvSpPr txBox="1"/>
          <p:nvPr/>
        </p:nvSpPr>
        <p:spPr>
          <a:xfrm>
            <a:off x="9886950" y="5581969"/>
            <a:ext cx="1447800" cy="461665"/>
          </a:xfrm>
          <a:prstGeom prst="rect">
            <a:avLst/>
          </a:prstGeom>
          <a:noFill/>
        </p:spPr>
        <p:txBody>
          <a:bodyPr wrap="square" lIns="0" tIns="0" rIns="0" bIns="0" rtlCol="0">
            <a:spAutoFit/>
          </a:bodyPr>
          <a:lstStyle/>
          <a:p>
            <a:pPr algn="l"/>
            <a:r>
              <a:rPr lang="en-US" altLang="ko-KR" sz="1000" dirty="0"/>
              <a:t>SQL </a:t>
            </a:r>
            <a:r>
              <a:rPr lang="ko-KR" altLang="en-US" sz="1000" dirty="0"/>
              <a:t>서버는 필수적이며 </a:t>
            </a:r>
            <a:r>
              <a:rPr lang="en-US" altLang="ko-KR" sz="1000" dirty="0"/>
              <a:t>Azure SQL Managed Instance</a:t>
            </a:r>
            <a:r>
              <a:rPr lang="ko-KR" altLang="en-US" sz="1000" dirty="0"/>
              <a:t>를 사용합니다</a:t>
            </a:r>
            <a:r>
              <a:rPr lang="en-US" altLang="ko-KR" sz="1000" dirty="0"/>
              <a:t>.</a:t>
            </a:r>
          </a:p>
        </p:txBody>
      </p:sp>
      <p:sp>
        <p:nvSpPr>
          <p:cNvPr id="18" name="TextBox 17">
            <a:extLst>
              <a:ext uri="{FF2B5EF4-FFF2-40B4-BE49-F238E27FC236}">
                <a16:creationId xmlns:a16="http://schemas.microsoft.com/office/drawing/2014/main" id="{B9A1BCC3-A9D2-4980-A6EE-5E8A88DB48FB}"/>
              </a:ext>
            </a:extLst>
          </p:cNvPr>
          <p:cNvSpPr txBox="1"/>
          <p:nvPr/>
        </p:nvSpPr>
        <p:spPr>
          <a:xfrm>
            <a:off x="9906000" y="4461897"/>
            <a:ext cx="1733550" cy="769441"/>
          </a:xfrm>
          <a:prstGeom prst="rect">
            <a:avLst/>
          </a:prstGeom>
          <a:noFill/>
        </p:spPr>
        <p:txBody>
          <a:bodyPr wrap="square" lIns="0" tIns="0" rIns="0" bIns="0" rtlCol="0">
            <a:spAutoFit/>
          </a:bodyPr>
          <a:lstStyle/>
          <a:p>
            <a:pPr algn="l"/>
            <a:r>
              <a:rPr lang="ko-KR" altLang="en-US" sz="1000" dirty="0" err="1"/>
              <a:t>웹프론트엔드</a:t>
            </a:r>
            <a:r>
              <a:rPr lang="ko-KR" altLang="en-US" sz="1000" dirty="0"/>
              <a:t> 서버 </a:t>
            </a:r>
            <a:r>
              <a:rPr lang="en-US" altLang="ko-KR" sz="1000" dirty="0"/>
              <a:t>2</a:t>
            </a:r>
            <a:r>
              <a:rPr lang="ko-KR" altLang="en-US" sz="1000" dirty="0"/>
              <a:t>대 앞에 </a:t>
            </a:r>
            <a:r>
              <a:rPr lang="en-US" altLang="ko-KR" sz="1000" dirty="0"/>
              <a:t>L4 </a:t>
            </a:r>
            <a:r>
              <a:rPr lang="ko-KR" altLang="en-US" sz="1000" dirty="0"/>
              <a:t>스위치 역할을 하는 </a:t>
            </a:r>
            <a:r>
              <a:rPr lang="en-US" altLang="ko-KR" sz="1000" dirty="0"/>
              <a:t>Azure Load Balancer</a:t>
            </a:r>
            <a:r>
              <a:rPr lang="ko-KR" altLang="en-US" sz="1000" dirty="0"/>
              <a:t>를 두어 사용자 분산 및 고가용성 시스템을 구현합니다</a:t>
            </a:r>
            <a:r>
              <a:rPr lang="en-US" altLang="ko-KR" sz="1000" dirty="0"/>
              <a:t>.</a:t>
            </a:r>
          </a:p>
        </p:txBody>
      </p:sp>
      <p:cxnSp>
        <p:nvCxnSpPr>
          <p:cNvPr id="25" name="Connector: Elbow 24">
            <a:extLst>
              <a:ext uri="{FF2B5EF4-FFF2-40B4-BE49-F238E27FC236}">
                <a16:creationId xmlns:a16="http://schemas.microsoft.com/office/drawing/2014/main" id="{06E2F381-3EAC-4B2D-A4F9-DAD86CB65F62}"/>
              </a:ext>
            </a:extLst>
          </p:cNvPr>
          <p:cNvCxnSpPr>
            <a:cxnSpLocks/>
            <a:endCxn id="11" idx="6"/>
          </p:cNvCxnSpPr>
          <p:nvPr/>
        </p:nvCxnSpPr>
        <p:spPr>
          <a:xfrm rot="10800000" flipV="1">
            <a:off x="8546605" y="3907032"/>
            <a:ext cx="1223667" cy="364564"/>
          </a:xfrm>
          <a:prstGeom prst="bentConnector3">
            <a:avLst>
              <a:gd name="adj1" fmla="val 50000"/>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964010C7-9881-4FEF-A61E-6F2B0B6337C2}"/>
              </a:ext>
            </a:extLst>
          </p:cNvPr>
          <p:cNvSpPr txBox="1"/>
          <p:nvPr/>
        </p:nvSpPr>
        <p:spPr>
          <a:xfrm>
            <a:off x="9894094" y="3649601"/>
            <a:ext cx="1905000" cy="461665"/>
          </a:xfrm>
          <a:prstGeom prst="rect">
            <a:avLst/>
          </a:prstGeom>
          <a:noFill/>
        </p:spPr>
        <p:txBody>
          <a:bodyPr wrap="square" lIns="0" tIns="0" rIns="0" bIns="0" rtlCol="0">
            <a:spAutoFit/>
          </a:bodyPr>
          <a:lstStyle/>
          <a:p>
            <a:pPr algn="l"/>
            <a:r>
              <a:rPr lang="en-US" altLang="ko-KR" sz="1000" dirty="0"/>
              <a:t>SharePoint </a:t>
            </a:r>
            <a:r>
              <a:rPr lang="ko-KR" altLang="en-US" sz="1000" dirty="0"/>
              <a:t>서버는 </a:t>
            </a:r>
            <a:r>
              <a:rPr lang="ko-KR" altLang="en-US" sz="1000" dirty="0" err="1"/>
              <a:t>웹프론트엔드</a:t>
            </a:r>
            <a:r>
              <a:rPr lang="ko-KR" altLang="en-US" sz="1000" dirty="0"/>
              <a:t> </a:t>
            </a:r>
            <a:r>
              <a:rPr lang="en-US" altLang="ko-KR" sz="1000" dirty="0"/>
              <a:t>2</a:t>
            </a:r>
            <a:r>
              <a:rPr lang="ko-KR" altLang="en-US" sz="1000" dirty="0"/>
              <a:t>대</a:t>
            </a:r>
            <a:r>
              <a:rPr lang="en-US" altLang="ko-KR" sz="1000" dirty="0"/>
              <a:t>, </a:t>
            </a:r>
            <a:r>
              <a:rPr lang="ko-KR" altLang="en-US" sz="1000" dirty="0" err="1"/>
              <a:t>백엔드</a:t>
            </a:r>
            <a:r>
              <a:rPr lang="ko-KR" altLang="en-US" sz="1000" dirty="0"/>
              <a:t> </a:t>
            </a:r>
            <a:r>
              <a:rPr lang="en-US" altLang="ko-KR" sz="1000" dirty="0"/>
              <a:t>1</a:t>
            </a:r>
            <a:r>
              <a:rPr lang="ko-KR" altLang="en-US" sz="1000" dirty="0"/>
              <a:t>대로 구성합니다</a:t>
            </a:r>
            <a:r>
              <a:rPr lang="en-US" altLang="ko-KR" sz="1000" dirty="0"/>
              <a:t>. (</a:t>
            </a:r>
            <a:r>
              <a:rPr lang="ko-KR" altLang="en-US" sz="1000" dirty="0"/>
              <a:t>테스트를 위한 최소 구성 예</a:t>
            </a:r>
            <a:r>
              <a:rPr lang="en-US" altLang="ko-KR" sz="1000" dirty="0"/>
              <a:t>)</a:t>
            </a:r>
          </a:p>
        </p:txBody>
      </p:sp>
      <p:cxnSp>
        <p:nvCxnSpPr>
          <p:cNvPr id="30" name="Connector: Elbow 29">
            <a:extLst>
              <a:ext uri="{FF2B5EF4-FFF2-40B4-BE49-F238E27FC236}">
                <a16:creationId xmlns:a16="http://schemas.microsoft.com/office/drawing/2014/main" id="{47C329FF-966B-4AE9-861F-464F60E6C9CD}"/>
              </a:ext>
            </a:extLst>
          </p:cNvPr>
          <p:cNvCxnSpPr>
            <a:cxnSpLocks/>
            <a:endCxn id="10" idx="6"/>
          </p:cNvCxnSpPr>
          <p:nvPr/>
        </p:nvCxnSpPr>
        <p:spPr>
          <a:xfrm rot="10800000" flipV="1">
            <a:off x="8959608" y="2912605"/>
            <a:ext cx="879718" cy="436160"/>
          </a:xfrm>
          <a:prstGeom prst="bentConnector3">
            <a:avLst>
              <a:gd name="adj1" fmla="val 50000"/>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E6A098BE-B10D-482C-8E07-BAA0BFF4158C}"/>
              </a:ext>
            </a:extLst>
          </p:cNvPr>
          <p:cNvSpPr txBox="1"/>
          <p:nvPr/>
        </p:nvSpPr>
        <p:spPr>
          <a:xfrm>
            <a:off x="9906000" y="2887099"/>
            <a:ext cx="1428750" cy="461665"/>
          </a:xfrm>
          <a:prstGeom prst="rect">
            <a:avLst/>
          </a:prstGeom>
          <a:noFill/>
        </p:spPr>
        <p:txBody>
          <a:bodyPr wrap="square" lIns="0" tIns="0" rIns="0" bIns="0" rtlCol="0">
            <a:spAutoFit/>
          </a:bodyPr>
          <a:lstStyle/>
          <a:p>
            <a:pPr algn="l"/>
            <a:r>
              <a:rPr lang="en-US" altLang="ko-KR" sz="1000" dirty="0"/>
              <a:t>AD</a:t>
            </a:r>
            <a:r>
              <a:rPr lang="ko-KR" altLang="en-US" sz="1000" dirty="0"/>
              <a:t>서버는 필수적이며 모든 서버가 </a:t>
            </a:r>
            <a:r>
              <a:rPr lang="en-US" altLang="ko-KR" sz="1000" dirty="0"/>
              <a:t>AD </a:t>
            </a:r>
            <a:r>
              <a:rPr lang="ko-KR" altLang="en-US" sz="1000" dirty="0"/>
              <a:t>도메인에 가입되어야 합니다</a:t>
            </a:r>
            <a:r>
              <a:rPr lang="en-US" altLang="ko-KR" sz="1000" dirty="0"/>
              <a:t>.</a:t>
            </a:r>
          </a:p>
        </p:txBody>
      </p:sp>
      <p:cxnSp>
        <p:nvCxnSpPr>
          <p:cNvPr id="49" name="Connector: Elbow 48">
            <a:extLst>
              <a:ext uri="{FF2B5EF4-FFF2-40B4-BE49-F238E27FC236}">
                <a16:creationId xmlns:a16="http://schemas.microsoft.com/office/drawing/2014/main" id="{18EB9D26-B00C-4392-8042-D1A9C2780461}"/>
              </a:ext>
            </a:extLst>
          </p:cNvPr>
          <p:cNvCxnSpPr>
            <a:cxnSpLocks/>
            <a:endCxn id="14" idx="6"/>
          </p:cNvCxnSpPr>
          <p:nvPr/>
        </p:nvCxnSpPr>
        <p:spPr>
          <a:xfrm rot="10800000">
            <a:off x="7546177" y="4432169"/>
            <a:ext cx="2224094" cy="397006"/>
          </a:xfrm>
          <a:prstGeom prst="bentConnector3">
            <a:avLst>
              <a:gd name="adj1" fmla="val 50000"/>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23DC0ABE-9540-4F6F-B944-47AB829080F8}"/>
              </a:ext>
            </a:extLst>
          </p:cNvPr>
          <p:cNvSpPr txBox="1"/>
          <p:nvPr/>
        </p:nvSpPr>
        <p:spPr>
          <a:xfrm>
            <a:off x="357189" y="5762577"/>
            <a:ext cx="1828800" cy="461665"/>
          </a:xfrm>
          <a:prstGeom prst="rect">
            <a:avLst/>
          </a:prstGeom>
          <a:noFill/>
        </p:spPr>
        <p:txBody>
          <a:bodyPr wrap="square" lIns="0" tIns="0" rIns="0" bIns="0" rtlCol="0">
            <a:spAutoFit/>
          </a:bodyPr>
          <a:lstStyle/>
          <a:p>
            <a:pPr algn="l"/>
            <a:r>
              <a:rPr lang="ko-KR" altLang="en-US" sz="1000" dirty="0"/>
              <a:t>웹오피스 기능을 제공하기 위해 </a:t>
            </a:r>
            <a:r>
              <a:rPr lang="en-US" altLang="ko-KR" sz="1000" dirty="0"/>
              <a:t>OOS(Office Online Server)</a:t>
            </a:r>
            <a:r>
              <a:rPr lang="ko-KR" altLang="en-US" sz="1000" dirty="0"/>
              <a:t>를 구성합니다</a:t>
            </a:r>
            <a:r>
              <a:rPr lang="en-US" altLang="ko-KR" sz="1000" dirty="0"/>
              <a:t>.</a:t>
            </a:r>
          </a:p>
        </p:txBody>
      </p:sp>
      <p:cxnSp>
        <p:nvCxnSpPr>
          <p:cNvPr id="1027" name="Connector: Elbow 1026">
            <a:extLst>
              <a:ext uri="{FF2B5EF4-FFF2-40B4-BE49-F238E27FC236}">
                <a16:creationId xmlns:a16="http://schemas.microsoft.com/office/drawing/2014/main" id="{BA06DEB8-8A9E-400D-9A19-9D4158ACBC8F}"/>
              </a:ext>
            </a:extLst>
          </p:cNvPr>
          <p:cNvCxnSpPr>
            <a:cxnSpLocks/>
            <a:stCxn id="8" idx="2"/>
            <a:endCxn id="58" idx="3"/>
          </p:cNvCxnSpPr>
          <p:nvPr/>
        </p:nvCxnSpPr>
        <p:spPr>
          <a:xfrm rot="10800000" flipV="1">
            <a:off x="2185989" y="5592280"/>
            <a:ext cx="4904034" cy="401130"/>
          </a:xfrm>
          <a:prstGeom prst="bentConnector3">
            <a:avLst>
              <a:gd name="adj1" fmla="val 50000"/>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036" name="Connector: Elbow 1035">
            <a:extLst>
              <a:ext uri="{FF2B5EF4-FFF2-40B4-BE49-F238E27FC236}">
                <a16:creationId xmlns:a16="http://schemas.microsoft.com/office/drawing/2014/main" id="{9D64DFD1-069E-4530-AE67-0169059C41D2}"/>
              </a:ext>
            </a:extLst>
          </p:cNvPr>
          <p:cNvCxnSpPr>
            <a:cxnSpLocks/>
            <a:stCxn id="7" idx="2"/>
          </p:cNvCxnSpPr>
          <p:nvPr/>
        </p:nvCxnSpPr>
        <p:spPr>
          <a:xfrm rot="10800000" flipV="1">
            <a:off x="1924053" y="3280634"/>
            <a:ext cx="766857" cy="255720"/>
          </a:xfrm>
          <a:prstGeom prst="bentConnector3">
            <a:avLst/>
          </a:prstGeom>
          <a:ln>
            <a:solidFill>
              <a:srgbClr val="FFB900"/>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037" name="TextBox 1036">
            <a:extLst>
              <a:ext uri="{FF2B5EF4-FFF2-40B4-BE49-F238E27FC236}">
                <a16:creationId xmlns:a16="http://schemas.microsoft.com/office/drawing/2014/main" id="{CC625DAB-EB11-4632-8F77-D9F77A9C73F2}"/>
              </a:ext>
            </a:extLst>
          </p:cNvPr>
          <p:cNvSpPr txBox="1"/>
          <p:nvPr/>
        </p:nvSpPr>
        <p:spPr>
          <a:xfrm>
            <a:off x="357189" y="3219640"/>
            <a:ext cx="1566860" cy="615553"/>
          </a:xfrm>
          <a:prstGeom prst="rect">
            <a:avLst/>
          </a:prstGeom>
          <a:noFill/>
        </p:spPr>
        <p:txBody>
          <a:bodyPr wrap="square" lIns="0" tIns="0" rIns="0" bIns="0" rtlCol="0">
            <a:spAutoFit/>
          </a:bodyPr>
          <a:lstStyle/>
          <a:p>
            <a:pPr algn="l"/>
            <a:r>
              <a:rPr lang="en-US" altLang="ko-KR" sz="1000" dirty="0"/>
              <a:t>AADC(Azure Active Directory Connect)</a:t>
            </a:r>
            <a:r>
              <a:rPr lang="ko-KR" altLang="en-US" sz="1000" dirty="0"/>
              <a:t>를 통해 온프렘 </a:t>
            </a:r>
            <a:r>
              <a:rPr lang="en-US" altLang="ko-KR" sz="1000" dirty="0"/>
              <a:t>AD</a:t>
            </a:r>
            <a:r>
              <a:rPr lang="ko-KR" altLang="en-US" sz="1000" dirty="0"/>
              <a:t>의 계정을 </a:t>
            </a:r>
            <a:r>
              <a:rPr lang="en-US" altLang="ko-KR" sz="1000" dirty="0"/>
              <a:t>Office 365</a:t>
            </a:r>
            <a:r>
              <a:rPr lang="ko-KR" altLang="en-US" sz="1000" dirty="0"/>
              <a:t>로 동기화 합니다</a:t>
            </a:r>
            <a:r>
              <a:rPr lang="en-US" altLang="ko-KR" sz="1000" dirty="0"/>
              <a:t>.</a:t>
            </a:r>
          </a:p>
        </p:txBody>
      </p:sp>
      <p:sp>
        <p:nvSpPr>
          <p:cNvPr id="7" name="Oval 6">
            <a:extLst>
              <a:ext uri="{FF2B5EF4-FFF2-40B4-BE49-F238E27FC236}">
                <a16:creationId xmlns:a16="http://schemas.microsoft.com/office/drawing/2014/main" id="{A2B2A162-7A0E-4241-ACF7-BAA03595F199}"/>
              </a:ext>
            </a:extLst>
          </p:cNvPr>
          <p:cNvSpPr/>
          <p:nvPr/>
        </p:nvSpPr>
        <p:spPr bwMode="auto">
          <a:xfrm>
            <a:off x="2690909" y="3208469"/>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14378A5-BE80-479B-BA9B-CE19DE93F88E}"/>
              </a:ext>
            </a:extLst>
          </p:cNvPr>
          <p:cNvSpPr/>
          <p:nvPr/>
        </p:nvSpPr>
        <p:spPr bwMode="auto">
          <a:xfrm>
            <a:off x="7090023" y="5520115"/>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EA5A62B-43F2-4A66-A18F-0B35E56C789E}"/>
              </a:ext>
            </a:extLst>
          </p:cNvPr>
          <p:cNvSpPr/>
          <p:nvPr/>
        </p:nvSpPr>
        <p:spPr bwMode="auto">
          <a:xfrm>
            <a:off x="8801106" y="3276600"/>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D3C4D5FD-DF57-44C7-B531-8588F0E34697}"/>
              </a:ext>
            </a:extLst>
          </p:cNvPr>
          <p:cNvSpPr/>
          <p:nvPr/>
        </p:nvSpPr>
        <p:spPr bwMode="auto">
          <a:xfrm>
            <a:off x="8388102" y="4199431"/>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7AA6EB8E-90B1-407F-937C-695A373ADADD}"/>
              </a:ext>
            </a:extLst>
          </p:cNvPr>
          <p:cNvSpPr/>
          <p:nvPr/>
        </p:nvSpPr>
        <p:spPr bwMode="auto">
          <a:xfrm>
            <a:off x="9057605" y="5660206"/>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49C9CE-F7A6-40CF-B19B-79CD1E4B606D}"/>
              </a:ext>
            </a:extLst>
          </p:cNvPr>
          <p:cNvSpPr/>
          <p:nvPr/>
        </p:nvSpPr>
        <p:spPr bwMode="auto">
          <a:xfrm>
            <a:off x="7387675" y="4360004"/>
            <a:ext cx="158502" cy="144329"/>
          </a:xfrm>
          <a:prstGeom prst="ellipse">
            <a:avLst/>
          </a:prstGeom>
          <a:gradFill flip="none" rotWithShape="1">
            <a:gsLst>
              <a:gs pos="0">
                <a:srgbClr val="FEF000">
                  <a:tint val="66000"/>
                  <a:satMod val="160000"/>
                </a:srgbClr>
              </a:gs>
              <a:gs pos="50000">
                <a:srgbClr val="FEF000">
                  <a:tint val="44500"/>
                  <a:satMod val="160000"/>
                </a:srgbClr>
              </a:gs>
              <a:gs pos="100000">
                <a:srgbClr val="FEF000">
                  <a:tint val="23500"/>
                  <a:satMod val="160000"/>
                </a:srgbClr>
              </a:gs>
            </a:gsLst>
            <a:lin ang="16200000" scaled="1"/>
            <a:tileRect/>
          </a:gradFill>
          <a:ln>
            <a:solidFill>
              <a:srgbClr val="FEF000"/>
            </a:solidFill>
            <a:headEnd type="none" w="med" len="med"/>
            <a:tailEnd type="none" w="med" len="med"/>
          </a:ln>
          <a:effectLst>
            <a:glow rad="101600">
              <a:srgbClr val="FEF000">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89CA662-8FA8-47A7-AB08-80EE8F55BE72}"/>
              </a:ext>
            </a:extLst>
          </p:cNvPr>
          <p:cNvSpPr/>
          <p:nvPr/>
        </p:nvSpPr>
        <p:spPr bwMode="auto">
          <a:xfrm>
            <a:off x="588263" y="1495832"/>
            <a:ext cx="1812038"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1800">
                <a:solidFill>
                  <a:srgbClr val="FFFFFF"/>
                </a:solidFill>
                <a:latin typeface="+mj-ea"/>
                <a:ea typeface="+mj-ea"/>
                <a:cs typeface="Segoe UI" pitchFamily="34" charset="0"/>
              </a:rPr>
              <a:t>시스템 구성도</a:t>
            </a:r>
            <a:endParaRPr lang="ko-KR" altLang="en-US" sz="1800" dirty="0">
              <a:solidFill>
                <a:srgbClr val="FFFFFF"/>
              </a:solidFill>
              <a:latin typeface="+mj-ea"/>
              <a:ea typeface="+mj-ea"/>
              <a:cs typeface="Segoe UI" pitchFamily="34" charset="0"/>
            </a:endParaRPr>
          </a:p>
        </p:txBody>
      </p:sp>
      <p:cxnSp>
        <p:nvCxnSpPr>
          <p:cNvPr id="5" name="Straight Connector 4">
            <a:extLst>
              <a:ext uri="{FF2B5EF4-FFF2-40B4-BE49-F238E27FC236}">
                <a16:creationId xmlns:a16="http://schemas.microsoft.com/office/drawing/2014/main" id="{B13D0588-74A6-4DB4-82E8-F65262FE06FE}"/>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58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ko-KR" altLang="en-US" dirty="0"/>
              <a:t>하드웨어 </a:t>
            </a:r>
            <a:r>
              <a:rPr lang="en-US" altLang="ko-KR" dirty="0"/>
              <a:t>&amp; </a:t>
            </a:r>
            <a:r>
              <a:rPr lang="ko-KR" altLang="en-US" dirty="0"/>
              <a:t>소프트웨어 아키텍처</a:t>
            </a:r>
            <a:endParaRPr lang="en-US" dirty="0"/>
          </a:p>
        </p:txBody>
      </p:sp>
      <p:sp>
        <p:nvSpPr>
          <p:cNvPr id="14" name="Text Placeholder 13">
            <a:extLst>
              <a:ext uri="{FF2B5EF4-FFF2-40B4-BE49-F238E27FC236}">
                <a16:creationId xmlns:a16="http://schemas.microsoft.com/office/drawing/2014/main" id="{FF1A0FAC-D8AB-404B-93DB-69AD2D0BBD30}"/>
              </a:ext>
            </a:extLst>
          </p:cNvPr>
          <p:cNvSpPr>
            <a:spLocks noGrp="1"/>
          </p:cNvSpPr>
          <p:nvPr>
            <p:ph type="body" sz="quarter" idx="23"/>
          </p:nvPr>
        </p:nvSpPr>
        <p:spPr>
          <a:xfrm>
            <a:off x="6818631" y="2760760"/>
            <a:ext cx="4030344" cy="2412802"/>
          </a:xfrm>
        </p:spPr>
        <p:txBody>
          <a:bodyPr/>
          <a:lstStyle/>
          <a:p>
            <a:r>
              <a:rPr lang="ko-KR" altLang="en-US" sz="1800" dirty="0"/>
              <a:t>인터넷 아웃바운드 연결을 권장</a:t>
            </a:r>
            <a:endParaRPr lang="en-US" altLang="ko-KR" sz="1800" dirty="0"/>
          </a:p>
          <a:p>
            <a:r>
              <a:rPr lang="ko-KR" altLang="en-US" sz="1800" dirty="0"/>
              <a:t>불가능 시</a:t>
            </a:r>
            <a:r>
              <a:rPr lang="en-US" altLang="ko-KR" sz="1800" dirty="0"/>
              <a:t>,</a:t>
            </a:r>
          </a:p>
          <a:p>
            <a:pPr lvl="1"/>
            <a:r>
              <a:rPr lang="en-US" altLang="ko-KR" sz="1800" dirty="0"/>
              <a:t>Prerequisite (</a:t>
            </a:r>
            <a:r>
              <a:rPr lang="ko-KR" altLang="en-US" sz="1800" dirty="0"/>
              <a:t>사전 설치 구성 요소</a:t>
            </a:r>
            <a:r>
              <a:rPr lang="en-US" altLang="ko-KR" sz="1800" dirty="0"/>
              <a:t>)</a:t>
            </a:r>
            <a:r>
              <a:rPr lang="ko-KR" altLang="en-US" sz="1800" dirty="0"/>
              <a:t>를 미리 다운로드하여 수동 설치 필요</a:t>
            </a:r>
            <a:endParaRPr lang="en-US" altLang="ko-KR" sz="1800" dirty="0"/>
          </a:p>
          <a:p>
            <a:pPr lvl="1"/>
            <a:r>
              <a:rPr lang="en-US" altLang="ko-KR" sz="1800" dirty="0"/>
              <a:t>CRL(Certificate Revocation List) </a:t>
            </a:r>
            <a:r>
              <a:rPr lang="ko-KR" altLang="en-US" sz="1800" dirty="0"/>
              <a:t>접속을 하지 못해 응답 속도 지연 현상 발생하므로 조치 필요</a:t>
            </a:r>
            <a:endParaRPr lang="en-US" altLang="ko-KR" sz="1800" dirty="0"/>
          </a:p>
        </p:txBody>
      </p:sp>
      <p:graphicFrame>
        <p:nvGraphicFramePr>
          <p:cNvPr id="15" name="Diagram 14">
            <a:extLst>
              <a:ext uri="{FF2B5EF4-FFF2-40B4-BE49-F238E27FC236}">
                <a16:creationId xmlns:a16="http://schemas.microsoft.com/office/drawing/2014/main" id="{F085A7AA-4D60-4AA2-9554-0110776C5FD9}"/>
              </a:ext>
            </a:extLst>
          </p:cNvPr>
          <p:cNvGraphicFramePr/>
          <p:nvPr>
            <p:extLst>
              <p:ext uri="{D42A27DB-BD31-4B8C-83A1-F6EECF244321}">
                <p14:modId xmlns:p14="http://schemas.microsoft.com/office/powerpoint/2010/main" val="740271748"/>
              </p:ext>
            </p:extLst>
          </p:nvPr>
        </p:nvGraphicFramePr>
        <p:xfrm>
          <a:off x="776923" y="1371598"/>
          <a:ext cx="4926012" cy="5191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Rectangle: Rounded Corners 36">
            <a:extLst>
              <a:ext uri="{FF2B5EF4-FFF2-40B4-BE49-F238E27FC236}">
                <a16:creationId xmlns:a16="http://schemas.microsoft.com/office/drawing/2014/main" id="{0BC85C4F-0916-45FA-B709-941C3A2AA75A}"/>
              </a:ext>
            </a:extLst>
          </p:cNvPr>
          <p:cNvSpPr/>
          <p:nvPr/>
        </p:nvSpPr>
        <p:spPr bwMode="auto">
          <a:xfrm>
            <a:off x="6489066" y="2219324"/>
            <a:ext cx="4591050" cy="3028951"/>
          </a:xfrm>
          <a:prstGeom prst="roundRect">
            <a:avLst/>
          </a:prstGeom>
          <a:no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A622429E-01F3-47A8-897F-8C8C37E7989D}"/>
              </a:ext>
            </a:extLst>
          </p:cNvPr>
          <p:cNvSpPr/>
          <p:nvPr/>
        </p:nvSpPr>
        <p:spPr bwMode="auto">
          <a:xfrm>
            <a:off x="6850316" y="2022263"/>
            <a:ext cx="1983487" cy="4224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1800">
                <a:solidFill>
                  <a:srgbClr val="FFFFFF"/>
                </a:solidFill>
                <a:latin typeface="+mj-ea"/>
                <a:ea typeface="+mj-ea"/>
                <a:cs typeface="Segoe UI" pitchFamily="34" charset="0"/>
              </a:rPr>
              <a:t>그 외 고려사항</a:t>
            </a:r>
            <a:endParaRPr lang="ko-KR" altLang="en-US" sz="1800" dirty="0">
              <a:solidFill>
                <a:srgbClr val="FFFFFF"/>
              </a:solidFill>
              <a:latin typeface="+mj-ea"/>
              <a:ea typeface="+mj-ea"/>
              <a:cs typeface="Segoe UI" pitchFamily="34" charset="0"/>
            </a:endParaRPr>
          </a:p>
        </p:txBody>
      </p:sp>
      <p:cxnSp>
        <p:nvCxnSpPr>
          <p:cNvPr id="6" name="Straight Connector 5">
            <a:extLst>
              <a:ext uri="{FF2B5EF4-FFF2-40B4-BE49-F238E27FC236}">
                <a16:creationId xmlns:a16="http://schemas.microsoft.com/office/drawing/2014/main" id="{EB756B62-0E7C-4573-9172-943D065CF075}"/>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398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ko-KR" altLang="en-US" dirty="0"/>
              <a:t>네트워크 아키텍처 </a:t>
            </a:r>
            <a:r>
              <a:rPr lang="en-US" altLang="ko-KR" dirty="0"/>
              <a:t>(1/2)</a:t>
            </a:r>
            <a:endParaRPr lang="en-US" dirty="0"/>
          </a:p>
        </p:txBody>
      </p:sp>
      <p:pic>
        <p:nvPicPr>
          <p:cNvPr id="2052" name="Picture 4">
            <a:extLst>
              <a:ext uri="{FF2B5EF4-FFF2-40B4-BE49-F238E27FC236}">
                <a16:creationId xmlns:a16="http://schemas.microsoft.com/office/drawing/2014/main" id="{66D70A9B-6413-4276-9972-7F81178BF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245" y="1381672"/>
            <a:ext cx="9729510" cy="50191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4F48C34F-E437-476B-9521-D8FAB9968BE8}"/>
              </a:ext>
            </a:extLst>
          </p:cNvPr>
          <p:cNvCxnSpPr>
            <a:cxnSpLocks/>
          </p:cNvCxnSpPr>
          <p:nvPr/>
        </p:nvCxnSpPr>
        <p:spPr>
          <a:xfrm>
            <a:off x="495300" y="1228725"/>
            <a:ext cx="11111483"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7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elements/1.1/"/>
    <ds:schemaRef ds:uri="965de625-df5b-42e9-a277-2113da4f1195"/>
    <ds:schemaRef ds:uri="http://schemas.openxmlformats.org/package/2006/metadata/core-properties"/>
    <ds:schemaRef ds:uri="dcf5ddc1-fb1d-440f-849a-6450bddbaed7"/>
    <ds:schemaRef ds:uri="http://schemas.microsoft.com/sharepoint/v3"/>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모두의 쉐어포인트 데모 in Azure</Template>
  <TotalTime>332</TotalTime>
  <Words>972</Words>
  <Application>Microsoft Office PowerPoint</Application>
  <PresentationFormat>와이드스크린</PresentationFormat>
  <Paragraphs>184</Paragraphs>
  <Slides>18</Slides>
  <Notes>12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18</vt:i4>
      </vt:variant>
    </vt:vector>
  </HeadingPairs>
  <TitlesOfParts>
    <vt:vector size="24" baseType="lpstr">
      <vt:lpstr>Arial</vt:lpstr>
      <vt:lpstr>Consolas</vt:lpstr>
      <vt:lpstr>Segoe UI</vt:lpstr>
      <vt:lpstr>Segoe UI Semibold</vt:lpstr>
      <vt:lpstr>Wingdings</vt:lpstr>
      <vt:lpstr>White Template</vt:lpstr>
      <vt:lpstr>모두의 쉐어포인트 데모 in Azure</vt:lpstr>
      <vt:lpstr>목차</vt:lpstr>
      <vt:lpstr>데모환경 요구사항</vt:lpstr>
      <vt:lpstr>주요 요구사항</vt:lpstr>
      <vt:lpstr>데모환경 아키텍처 설계</vt:lpstr>
      <vt:lpstr>서비스 아키텍처 (1/2)</vt:lpstr>
      <vt:lpstr>서비스 아키텍처 (2/2)</vt:lpstr>
      <vt:lpstr>하드웨어 &amp; 소프트웨어 아키텍처</vt:lpstr>
      <vt:lpstr>네트워크 아키텍처 (1/2)</vt:lpstr>
      <vt:lpstr>네트워크 아키텍처 (2/2)</vt:lpstr>
      <vt:lpstr>데모환경 구성작업</vt:lpstr>
      <vt:lpstr>1. 작업 준비</vt:lpstr>
      <vt:lpstr>2. SharePoint Server 설치</vt:lpstr>
      <vt:lpstr>3. SharePoint Server Farm 구성</vt:lpstr>
      <vt:lpstr>4. SharePoint Hybrid 구성</vt:lpstr>
      <vt:lpstr>5. 기타</vt:lpstr>
      <vt:lpstr>데모환경 구성작업 (요약)</vt:lpstr>
      <vt:lpstr>PowerPoint 프레젠테이션</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Ji Yoon Park</dc:creator>
  <cp:keywords/>
  <dc:description/>
  <cp:lastModifiedBy>Lance (Jeongwoo) Choi</cp:lastModifiedBy>
  <cp:revision>2</cp:revision>
  <dcterms:created xsi:type="dcterms:W3CDTF">2021-12-14T06:41:15Z</dcterms:created>
  <dcterms:modified xsi:type="dcterms:W3CDTF">2021-12-15T12:20:26Z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